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836000" cx="3204000"/>
  <p:notesSz cx="6858000" cy="9144000"/>
  <p:embeddedFontLst>
    <p:embeddedFont>
      <p:font typeface="Raleway"/>
      <p:regular r:id="rId8"/>
      <p:bold r:id="rId9"/>
      <p:italic r:id="rId10"/>
      <p:boldItalic r:id="rId11"/>
    </p:embeddedFont>
    <p:embeddedFont>
      <p:font typeface="Lat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986">
          <p15:clr>
            <a:srgbClr val="A4A3A4"/>
          </p15:clr>
        </p15:guide>
        <p15:guide id="2" pos="1009">
          <p15:clr>
            <a:srgbClr val="A4A3A4"/>
          </p15:clr>
        </p15:guide>
        <p15:guide id="3" orient="horz" pos="170">
          <p15:clr>
            <a:srgbClr val="9AA0A6"/>
          </p15:clr>
        </p15:guide>
        <p15:guide id="4" pos="17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986" orient="horz"/>
        <p:guide pos="1009"/>
        <p:guide pos="170" orient="horz"/>
        <p:guide pos="17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boldItalic.fntdata"/><Relationship Id="rId10" Type="http://schemas.openxmlformats.org/officeDocument/2006/relationships/font" Target="fonts/Raleway-italic.fntdata"/><Relationship Id="rId13" Type="http://schemas.openxmlformats.org/officeDocument/2006/relationships/font" Target="fonts/Lato-bold.fntdata"/><Relationship Id="rId12" Type="http://schemas.openxmlformats.org/officeDocument/2006/relationships/font" Target="fonts/Lat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aleway-bold.fntdata"/><Relationship Id="rId15" Type="http://schemas.openxmlformats.org/officeDocument/2006/relationships/font" Target="fonts/Lato-boldItalic.fntdata"/><Relationship Id="rId14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Raleway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e07f520ca8_0_8:notes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e07f520ca8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221" y="265780"/>
            <a:ext cx="2985600" cy="7326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218" y="1011656"/>
            <a:ext cx="2985600" cy="2829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218" y="394837"/>
            <a:ext cx="2985600" cy="7008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218" y="1125204"/>
            <a:ext cx="2985600" cy="4644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218" y="767757"/>
            <a:ext cx="2985600" cy="3006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218" y="411382"/>
            <a:ext cx="2985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218" y="411382"/>
            <a:ext cx="1401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3243" y="411382"/>
            <a:ext cx="1401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218" y="198324"/>
            <a:ext cx="984000" cy="2697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218" y="496025"/>
            <a:ext cx="984000" cy="11349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781" y="160683"/>
            <a:ext cx="2231100" cy="14601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2000" y="-45"/>
            <a:ext cx="16020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225" lIns="32225" spcFirstLastPara="1" rIns="32225" wrap="square" tIns="322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3030" y="440188"/>
            <a:ext cx="1417500" cy="5292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3030" y="1000573"/>
            <a:ext cx="1417500" cy="4410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30770" y="258462"/>
            <a:ext cx="1344600" cy="13191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218" y="1510127"/>
            <a:ext cx="2101800" cy="2160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218" y="411382"/>
            <a:ext cx="29856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25" lIns="32225" spcFirstLastPara="1" rIns="32225" wrap="square" tIns="32225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3204000" cy="1836000"/>
          </a:xfrm>
          <a:prstGeom prst="rect">
            <a:avLst/>
          </a:prstGeom>
          <a:gradFill>
            <a:gsLst>
              <a:gs pos="0">
                <a:srgbClr val="364C9B"/>
              </a:gs>
              <a:gs pos="100000">
                <a:srgbClr val="4064AD"/>
              </a:gs>
            </a:gsLst>
            <a:lin ang="2700006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448744">
            <a:off x="1936965" y="510350"/>
            <a:ext cx="1111175" cy="944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6325" y="427999"/>
            <a:ext cx="901047" cy="980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7" name="Google Shape;57;p13"/>
          <p:cNvGrpSpPr/>
          <p:nvPr/>
        </p:nvGrpSpPr>
        <p:grpSpPr>
          <a:xfrm>
            <a:off x="455550" y="532375"/>
            <a:ext cx="2292900" cy="717774"/>
            <a:chOff x="455550" y="594750"/>
            <a:chExt cx="2292900" cy="717774"/>
          </a:xfrm>
        </p:grpSpPr>
        <p:sp>
          <p:nvSpPr>
            <p:cNvPr id="58" name="Google Shape;58;p13"/>
            <p:cNvSpPr txBox="1"/>
            <p:nvPr/>
          </p:nvSpPr>
          <p:spPr>
            <a:xfrm>
              <a:off x="455550" y="594750"/>
              <a:ext cx="2292900" cy="64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3000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Cecilia Metz</a:t>
              </a:r>
              <a:endParaRPr b="1" sz="3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59" name="Google Shape;59;p13"/>
            <p:cNvSpPr txBox="1"/>
            <p:nvPr/>
          </p:nvSpPr>
          <p:spPr>
            <a:xfrm>
              <a:off x="925950" y="1004724"/>
              <a:ext cx="13521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solidFill>
                    <a:schemeClr val="lt1"/>
                  </a:solidFill>
                  <a:latin typeface="Raleway"/>
                  <a:ea typeface="Raleway"/>
                  <a:cs typeface="Raleway"/>
                  <a:sym typeface="Raleway"/>
                </a:rPr>
                <a:t>MARKETING ASSISTANT</a:t>
              </a:r>
              <a:endParaRPr sz="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10612257">
            <a:off x="1602000" y="255741"/>
            <a:ext cx="1311575" cy="1159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4500001">
            <a:off x="422400" y="746425"/>
            <a:ext cx="927713" cy="8552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6" name="Google Shape;66;p14"/>
          <p:cNvGrpSpPr/>
          <p:nvPr/>
        </p:nvGrpSpPr>
        <p:grpSpPr>
          <a:xfrm>
            <a:off x="170225" y="122550"/>
            <a:ext cx="1494600" cy="478150"/>
            <a:chOff x="455550" y="532375"/>
            <a:chExt cx="1494600" cy="478150"/>
          </a:xfrm>
        </p:grpSpPr>
        <p:sp>
          <p:nvSpPr>
            <p:cNvPr id="67" name="Google Shape;67;p14"/>
            <p:cNvSpPr txBox="1"/>
            <p:nvPr/>
          </p:nvSpPr>
          <p:spPr>
            <a:xfrm>
              <a:off x="455550" y="532375"/>
              <a:ext cx="14946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800">
                  <a:solidFill>
                    <a:srgbClr val="374C9B"/>
                  </a:solidFill>
                  <a:latin typeface="Lato"/>
                  <a:ea typeface="Lato"/>
                  <a:cs typeface="Lato"/>
                  <a:sym typeface="Lato"/>
                </a:rPr>
                <a:t>Cecilia Metz</a:t>
              </a:r>
              <a:endParaRPr b="1" sz="1800">
                <a:solidFill>
                  <a:srgbClr val="374C9B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68" name="Google Shape;68;p14"/>
            <p:cNvSpPr txBox="1"/>
            <p:nvPr/>
          </p:nvSpPr>
          <p:spPr>
            <a:xfrm>
              <a:off x="455565" y="810425"/>
              <a:ext cx="13521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333333"/>
                  </a:solidFill>
                  <a:latin typeface="Raleway"/>
                  <a:ea typeface="Raleway"/>
                  <a:cs typeface="Raleway"/>
                  <a:sym typeface="Raleway"/>
                </a:rPr>
                <a:t>MARKETING ASSISTANT</a:t>
              </a:r>
              <a:endParaRPr sz="700">
                <a:solidFill>
                  <a:srgbClr val="333333"/>
                </a:solidFill>
                <a:latin typeface="Raleway"/>
                <a:ea typeface="Raleway"/>
                <a:cs typeface="Raleway"/>
                <a:sym typeface="Raleway"/>
              </a:endParaRPr>
            </a:p>
          </p:txBody>
        </p:sp>
      </p:grpSp>
      <p:grpSp>
        <p:nvGrpSpPr>
          <p:cNvPr id="69" name="Google Shape;69;p14"/>
          <p:cNvGrpSpPr/>
          <p:nvPr/>
        </p:nvGrpSpPr>
        <p:grpSpPr>
          <a:xfrm>
            <a:off x="170225" y="786985"/>
            <a:ext cx="1113600" cy="801975"/>
            <a:chOff x="253100" y="678700"/>
            <a:chExt cx="1113600" cy="801975"/>
          </a:xfrm>
        </p:grpSpPr>
        <p:sp>
          <p:nvSpPr>
            <p:cNvPr id="70" name="Google Shape;70;p14"/>
            <p:cNvSpPr txBox="1"/>
            <p:nvPr/>
          </p:nvSpPr>
          <p:spPr>
            <a:xfrm>
              <a:off x="253100" y="678700"/>
              <a:ext cx="11136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700">
                  <a:latin typeface="Raleway"/>
                  <a:ea typeface="Raleway"/>
                  <a:cs typeface="Raleway"/>
                  <a:sym typeface="Raleway"/>
                </a:rPr>
                <a:t>Address:</a:t>
              </a:r>
              <a:endParaRPr b="1" sz="700">
                <a:latin typeface="Raleway"/>
                <a:ea typeface="Raleway"/>
                <a:cs typeface="Raleway"/>
                <a:sym typeface="Raleway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latin typeface="Raleway"/>
                  <a:ea typeface="Raleway"/>
                  <a:cs typeface="Raleway"/>
                  <a:sym typeface="Raleway"/>
                </a:rPr>
                <a:t>Shiloh, 919,Mabelvale</a:t>
              </a:r>
              <a:endParaRPr sz="700">
                <a:latin typeface="Raleway"/>
                <a:ea typeface="Raleway"/>
                <a:cs typeface="Raleway"/>
                <a:sym typeface="Raleway"/>
              </a:endParaRPr>
            </a:p>
          </p:txBody>
        </p:sp>
        <p:sp>
          <p:nvSpPr>
            <p:cNvPr id="71" name="Google Shape;71;p14"/>
            <p:cNvSpPr txBox="1"/>
            <p:nvPr/>
          </p:nvSpPr>
          <p:spPr>
            <a:xfrm>
              <a:off x="253100" y="884125"/>
              <a:ext cx="11136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700">
                  <a:latin typeface="Raleway"/>
                  <a:ea typeface="Raleway"/>
                  <a:cs typeface="Raleway"/>
                  <a:sym typeface="Raleway"/>
                </a:rPr>
                <a:t>Phone:</a:t>
              </a:r>
              <a:endParaRPr b="1" sz="700">
                <a:latin typeface="Raleway"/>
                <a:ea typeface="Raleway"/>
                <a:cs typeface="Raleway"/>
                <a:sym typeface="Raleway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latin typeface="Raleway"/>
                  <a:ea typeface="Raleway"/>
                  <a:cs typeface="Raleway"/>
                  <a:sym typeface="Raleway"/>
                </a:rPr>
                <a:t>(123) 456-7890</a:t>
              </a:r>
              <a:endParaRPr sz="700">
                <a:latin typeface="Raleway"/>
                <a:ea typeface="Raleway"/>
                <a:cs typeface="Raleway"/>
                <a:sym typeface="Raleway"/>
              </a:endParaRPr>
            </a:p>
          </p:txBody>
        </p:sp>
        <p:sp>
          <p:nvSpPr>
            <p:cNvPr id="72" name="Google Shape;72;p14"/>
            <p:cNvSpPr txBox="1"/>
            <p:nvPr/>
          </p:nvSpPr>
          <p:spPr>
            <a:xfrm>
              <a:off x="253100" y="1172875"/>
              <a:ext cx="11136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700">
                  <a:latin typeface="Raleway"/>
                  <a:ea typeface="Raleway"/>
                  <a:cs typeface="Raleway"/>
                  <a:sym typeface="Raleway"/>
                </a:rPr>
                <a:t>Email:</a:t>
              </a:r>
              <a:endParaRPr b="1" sz="700">
                <a:latin typeface="Raleway"/>
                <a:ea typeface="Raleway"/>
                <a:cs typeface="Raleway"/>
                <a:sym typeface="Raleway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latin typeface="Raleway"/>
                  <a:ea typeface="Raleway"/>
                  <a:cs typeface="Raleway"/>
                  <a:sym typeface="Raleway"/>
                </a:rPr>
                <a:t>Mail@domain.ltd</a:t>
              </a:r>
              <a:endParaRPr sz="700">
                <a:latin typeface="Raleway"/>
                <a:ea typeface="Raleway"/>
                <a:cs typeface="Raleway"/>
                <a:sym typeface="Raleway"/>
              </a:endParaRPr>
            </a:p>
          </p:txBody>
        </p:sp>
      </p:grpSp>
      <p:grpSp>
        <p:nvGrpSpPr>
          <p:cNvPr id="73" name="Google Shape;73;p14"/>
          <p:cNvGrpSpPr/>
          <p:nvPr/>
        </p:nvGrpSpPr>
        <p:grpSpPr>
          <a:xfrm>
            <a:off x="1504419" y="710775"/>
            <a:ext cx="1371287" cy="970575"/>
            <a:chOff x="253100" y="602500"/>
            <a:chExt cx="1113600" cy="970575"/>
          </a:xfrm>
        </p:grpSpPr>
        <p:sp>
          <p:nvSpPr>
            <p:cNvPr id="74" name="Google Shape;74;p14"/>
            <p:cNvSpPr txBox="1"/>
            <p:nvPr/>
          </p:nvSpPr>
          <p:spPr>
            <a:xfrm>
              <a:off x="253100" y="602500"/>
              <a:ext cx="11136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700">
                  <a:latin typeface="Raleway"/>
                  <a:ea typeface="Raleway"/>
                  <a:cs typeface="Raleway"/>
                  <a:sym typeface="Raleway"/>
                </a:rPr>
                <a:t>Website:</a:t>
              </a:r>
              <a:endParaRPr b="1" sz="700">
                <a:latin typeface="Raleway"/>
                <a:ea typeface="Raleway"/>
                <a:cs typeface="Raleway"/>
                <a:sym typeface="Raleway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latin typeface="Raleway"/>
                  <a:ea typeface="Raleway"/>
                  <a:cs typeface="Raleway"/>
                  <a:sym typeface="Raleway"/>
                </a:rPr>
                <a:t>Domain.ltd</a:t>
              </a:r>
              <a:endParaRPr sz="700">
                <a:latin typeface="Raleway"/>
                <a:ea typeface="Raleway"/>
                <a:cs typeface="Raleway"/>
                <a:sym typeface="Raleway"/>
              </a:endParaRPr>
            </a:p>
          </p:txBody>
        </p:sp>
        <p:sp>
          <p:nvSpPr>
            <p:cNvPr id="75" name="Google Shape;75;p14"/>
            <p:cNvSpPr txBox="1"/>
            <p:nvPr/>
          </p:nvSpPr>
          <p:spPr>
            <a:xfrm>
              <a:off x="253100" y="884125"/>
              <a:ext cx="11136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700">
                  <a:latin typeface="Raleway"/>
                  <a:ea typeface="Raleway"/>
                  <a:cs typeface="Raleway"/>
                  <a:sym typeface="Raleway"/>
                </a:rPr>
                <a:t>Behance</a:t>
              </a:r>
              <a:endParaRPr b="1" sz="700">
                <a:latin typeface="Raleway"/>
                <a:ea typeface="Raleway"/>
                <a:cs typeface="Raleway"/>
                <a:sym typeface="Raleway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latin typeface="Raleway"/>
                  <a:ea typeface="Raleway"/>
                  <a:cs typeface="Raleway"/>
                  <a:sym typeface="Raleway"/>
                </a:rPr>
                <a:t>Behance.net/username</a:t>
              </a:r>
              <a:endParaRPr sz="700">
                <a:latin typeface="Raleway"/>
                <a:ea typeface="Raleway"/>
                <a:cs typeface="Raleway"/>
                <a:sym typeface="Raleway"/>
              </a:endParaRPr>
            </a:p>
          </p:txBody>
        </p:sp>
        <p:sp>
          <p:nvSpPr>
            <p:cNvPr id="76" name="Google Shape;76;p14"/>
            <p:cNvSpPr txBox="1"/>
            <p:nvPr/>
          </p:nvSpPr>
          <p:spPr>
            <a:xfrm>
              <a:off x="253100" y="1172875"/>
              <a:ext cx="11136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700">
                  <a:latin typeface="Raleway"/>
                  <a:ea typeface="Raleway"/>
                  <a:cs typeface="Raleway"/>
                  <a:sym typeface="Raleway"/>
                </a:rPr>
                <a:t>Facebook</a:t>
              </a:r>
              <a:endParaRPr b="1" sz="700">
                <a:latin typeface="Raleway"/>
                <a:ea typeface="Raleway"/>
                <a:cs typeface="Raleway"/>
                <a:sym typeface="Raleway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latin typeface="Raleway"/>
                  <a:ea typeface="Raleway"/>
                  <a:cs typeface="Raleway"/>
                  <a:sym typeface="Raleway"/>
                </a:rPr>
                <a:t>Facebook.com/username</a:t>
              </a:r>
              <a:endParaRPr sz="700">
                <a:latin typeface="Raleway"/>
                <a:ea typeface="Raleway"/>
                <a:cs typeface="Raleway"/>
                <a:sym typeface="Raleway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