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1836000" cx="3204000"/>
  <p:notesSz cx="6858000" cy="9144000"/>
  <p:embeddedFontLst>
    <p:embeddedFont>
      <p:font typeface="Nunito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Light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Nunito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Nunito-italic.fntdata"/><Relationship Id="rId15" Type="http://schemas.openxmlformats.org/officeDocument/2006/relationships/font" Target="fonts/MontserratLight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Light-italic.fntdata"/><Relationship Id="rId16" Type="http://schemas.openxmlformats.org/officeDocument/2006/relationships/font" Target="fonts/MontserratLight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Light-boldItalic.fntdata"/><Relationship Id="rId7" Type="http://schemas.openxmlformats.org/officeDocument/2006/relationships/font" Target="fonts/Nunito-regular.fntdata"/><Relationship Id="rId8" Type="http://schemas.openxmlformats.org/officeDocument/2006/relationships/font" Target="fonts/Nuni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ddd1d65c36_0_8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ddd1d65c36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100" cy="1460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25" lIns="32225" spcFirstLastPara="1" rIns="32225" wrap="square" tIns="32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92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10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9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1800" cy="2160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8.png"/><Relationship Id="rId7" Type="http://schemas.openxmlformats.org/officeDocument/2006/relationships/image" Target="../media/image4.png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42900" y="757250"/>
            <a:ext cx="72000" cy="853800"/>
          </a:xfrm>
          <a:prstGeom prst="rect">
            <a:avLst/>
          </a:prstGeom>
          <a:solidFill>
            <a:srgbClr val="D6101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28550" y="225000"/>
            <a:ext cx="575453" cy="13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304976" y="605700"/>
            <a:ext cx="1542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latin typeface="Nunito"/>
                <a:ea typeface="Nunito"/>
                <a:cs typeface="Nunito"/>
                <a:sym typeface="Nunito"/>
              </a:rPr>
              <a:t>SHARLENE</a:t>
            </a:r>
            <a:endParaRPr b="1" sz="20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D61016"/>
                </a:solidFill>
                <a:latin typeface="Nunito"/>
                <a:ea typeface="Nunito"/>
                <a:cs typeface="Nunito"/>
                <a:sym typeface="Nunito"/>
              </a:rPr>
              <a:t>LLOYD</a:t>
            </a:r>
            <a:endParaRPr sz="2000">
              <a:solidFill>
                <a:srgbClr val="D6101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24013" y="1275600"/>
            <a:ext cx="1365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Montserrat Light"/>
                <a:ea typeface="Montserrat Light"/>
                <a:cs typeface="Montserrat Light"/>
                <a:sym typeface="Montserrat Light"/>
              </a:rPr>
              <a:t>SYSTEMS</a:t>
            </a:r>
            <a:endParaRPr sz="900"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Montserrat Light"/>
                <a:ea typeface="Montserrat Light"/>
                <a:cs typeface="Montserrat Light"/>
                <a:sym typeface="Montserrat Light"/>
              </a:rPr>
              <a:t>ADMINISTRATOR</a:t>
            </a:r>
            <a:endParaRPr sz="9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2900" y="224998"/>
            <a:ext cx="1836000" cy="2506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/>
          <p:nvPr/>
        </p:nvSpPr>
        <p:spPr>
          <a:xfrm>
            <a:off x="0" y="0"/>
            <a:ext cx="3204000" cy="1836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138675" y="88175"/>
            <a:ext cx="1976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SHARLEN</a:t>
            </a:r>
            <a:r>
              <a:rPr b="1" lang="ru" sz="1700"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b="1" lang="ru" sz="1700">
                <a:solidFill>
                  <a:srgbClr val="D61016"/>
                </a:solidFill>
                <a:latin typeface="Nunito"/>
                <a:ea typeface="Nunito"/>
                <a:cs typeface="Nunito"/>
                <a:sym typeface="Nunito"/>
              </a:rPr>
              <a:t>LLOYD</a:t>
            </a:r>
            <a:endParaRPr b="1" sz="1700">
              <a:solidFill>
                <a:srgbClr val="D6101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138675" y="388075"/>
            <a:ext cx="1743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SYSTEMS ADMINISTRATOR</a:t>
            </a:r>
            <a:endParaRPr sz="800">
              <a:solidFill>
                <a:schemeClr val="lt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9477" y="225000"/>
            <a:ext cx="594521" cy="13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/>
          <p:nvPr/>
        </p:nvSpPr>
        <p:spPr>
          <a:xfrm>
            <a:off x="569900" y="1709675"/>
            <a:ext cx="1127012" cy="127675"/>
          </a:xfrm>
          <a:custGeom>
            <a:rect b="b" l="l" r="r" t="t"/>
            <a:pathLst>
              <a:path extrusionOk="0" h="5107" w="41480">
                <a:moveTo>
                  <a:pt x="0" y="5107"/>
                </a:moveTo>
                <a:lnTo>
                  <a:pt x="0" y="0"/>
                </a:lnTo>
                <a:lnTo>
                  <a:pt x="41480" y="0"/>
                </a:lnTo>
                <a:lnTo>
                  <a:pt x="41480" y="5107"/>
                </a:lnTo>
              </a:path>
            </a:pathLst>
          </a:cu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sp>
      <p:grpSp>
        <p:nvGrpSpPr>
          <p:cNvPr id="68" name="Google Shape;68;p14"/>
          <p:cNvGrpSpPr/>
          <p:nvPr/>
        </p:nvGrpSpPr>
        <p:grpSpPr>
          <a:xfrm>
            <a:off x="237500" y="647925"/>
            <a:ext cx="1364575" cy="395949"/>
            <a:chOff x="237500" y="647925"/>
            <a:chExt cx="1364575" cy="395949"/>
          </a:xfrm>
        </p:grpSpPr>
        <p:sp>
          <p:nvSpPr>
            <p:cNvPr id="69" name="Google Shape;69;p14"/>
            <p:cNvSpPr txBox="1"/>
            <p:nvPr/>
          </p:nvSpPr>
          <p:spPr>
            <a:xfrm>
              <a:off x="455175" y="647925"/>
              <a:ext cx="1146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700">
                  <a:solidFill>
                    <a:srgbClr val="D6101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Address:</a:t>
              </a:r>
              <a:endParaRPr b="1" sz="700">
                <a:solidFill>
                  <a:srgbClr val="D6101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0" name="Google Shape;70;p14"/>
            <p:cNvSpPr txBox="1"/>
            <p:nvPr/>
          </p:nvSpPr>
          <p:spPr>
            <a:xfrm>
              <a:off x="455175" y="845274"/>
              <a:ext cx="1146900" cy="19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000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New York, JS.</a:t>
              </a:r>
              <a:endParaRPr sz="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pic>
          <p:nvPicPr>
            <p:cNvPr id="71" name="Google Shape;71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37500" y="757238"/>
              <a:ext cx="180000" cy="17689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2" name="Google Shape;72;p14"/>
          <p:cNvGrpSpPr/>
          <p:nvPr/>
        </p:nvGrpSpPr>
        <p:grpSpPr>
          <a:xfrm>
            <a:off x="237500" y="929377"/>
            <a:ext cx="1364575" cy="395949"/>
            <a:chOff x="237500" y="929377"/>
            <a:chExt cx="1364575" cy="395949"/>
          </a:xfrm>
        </p:grpSpPr>
        <p:sp>
          <p:nvSpPr>
            <p:cNvPr id="73" name="Google Shape;73;p14"/>
            <p:cNvSpPr txBox="1"/>
            <p:nvPr/>
          </p:nvSpPr>
          <p:spPr>
            <a:xfrm>
              <a:off x="455175" y="929377"/>
              <a:ext cx="1146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700">
                  <a:solidFill>
                    <a:srgbClr val="D6101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Mobile:</a:t>
              </a:r>
              <a:endParaRPr b="1" sz="700">
                <a:solidFill>
                  <a:srgbClr val="D6101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4" name="Google Shape;74;p14"/>
            <p:cNvSpPr txBox="1"/>
            <p:nvPr/>
          </p:nvSpPr>
          <p:spPr>
            <a:xfrm>
              <a:off x="455175" y="1126726"/>
              <a:ext cx="1146900" cy="19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000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(123) 456-7890</a:t>
              </a:r>
              <a:endParaRPr sz="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pic>
          <p:nvPicPr>
            <p:cNvPr id="75" name="Google Shape;75;p14"/>
            <p:cNvPicPr preferRelativeResize="0"/>
            <p:nvPr/>
          </p:nvPicPr>
          <p:blipFill rotWithShape="1">
            <a:blip r:embed="rId5">
              <a:alphaModFix/>
            </a:blip>
            <a:srcRect b="0" l="278" r="278" t="0"/>
            <a:stretch/>
          </p:blipFill>
          <p:spPr>
            <a:xfrm>
              <a:off x="237500" y="1038691"/>
              <a:ext cx="180000" cy="17689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6" name="Google Shape;76;p14"/>
          <p:cNvGrpSpPr/>
          <p:nvPr/>
        </p:nvGrpSpPr>
        <p:grpSpPr>
          <a:xfrm>
            <a:off x="237500" y="1215101"/>
            <a:ext cx="1364575" cy="395949"/>
            <a:chOff x="237500" y="1215101"/>
            <a:chExt cx="1364575" cy="395949"/>
          </a:xfrm>
        </p:grpSpPr>
        <p:sp>
          <p:nvSpPr>
            <p:cNvPr id="77" name="Google Shape;77;p14"/>
            <p:cNvSpPr txBox="1"/>
            <p:nvPr/>
          </p:nvSpPr>
          <p:spPr>
            <a:xfrm>
              <a:off x="455175" y="1215101"/>
              <a:ext cx="1146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700">
                  <a:solidFill>
                    <a:srgbClr val="D6101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Mail:</a:t>
              </a:r>
              <a:endParaRPr b="1" sz="700">
                <a:solidFill>
                  <a:srgbClr val="D6101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8" name="Google Shape;78;p14"/>
            <p:cNvSpPr txBox="1"/>
            <p:nvPr/>
          </p:nvSpPr>
          <p:spPr>
            <a:xfrm>
              <a:off x="455175" y="1412450"/>
              <a:ext cx="1146900" cy="19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000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mail@domain.ltd</a:t>
              </a:r>
              <a:endParaRPr sz="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pic>
          <p:nvPicPr>
            <p:cNvPr id="79" name="Google Shape;79;p14"/>
            <p:cNvPicPr preferRelativeResize="0"/>
            <p:nvPr/>
          </p:nvPicPr>
          <p:blipFill rotWithShape="1">
            <a:blip r:embed="rId6">
              <a:alphaModFix/>
            </a:blip>
            <a:srcRect b="0" l="278" r="278" t="0"/>
            <a:stretch/>
          </p:blipFill>
          <p:spPr>
            <a:xfrm>
              <a:off x="237500" y="1324416"/>
              <a:ext cx="180000" cy="1768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0" name="Google Shape;80;p14"/>
          <p:cNvSpPr txBox="1"/>
          <p:nvPr/>
        </p:nvSpPr>
        <p:spPr>
          <a:xfrm>
            <a:off x="1743475" y="647925"/>
            <a:ext cx="10098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">
                <a:solidFill>
                  <a:srgbClr val="D61016"/>
                </a:solidFill>
                <a:latin typeface="Montserrat"/>
                <a:ea typeface="Montserrat"/>
                <a:cs typeface="Montserrat"/>
                <a:sym typeface="Montserrat"/>
              </a:rPr>
              <a:t>linkedin</a:t>
            </a:r>
            <a:endParaRPr b="1" sz="700">
              <a:solidFill>
                <a:srgbClr val="D6101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1743475" y="845275"/>
            <a:ext cx="1384200" cy="1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000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linkedin.com/username</a:t>
            </a:r>
            <a:endParaRPr sz="7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2" name="Google Shape;82;p14"/>
          <p:cNvPicPr preferRelativeResize="0"/>
          <p:nvPr/>
        </p:nvPicPr>
        <p:blipFill rotWithShape="1">
          <a:blip r:embed="rId7">
            <a:alphaModFix/>
          </a:blip>
          <a:srcRect b="855" l="0" r="0" t="864"/>
          <a:stretch/>
        </p:blipFill>
        <p:spPr>
          <a:xfrm>
            <a:off x="1525800" y="757238"/>
            <a:ext cx="180000" cy="176897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4"/>
          <p:cNvSpPr txBox="1"/>
          <p:nvPr/>
        </p:nvSpPr>
        <p:spPr>
          <a:xfrm>
            <a:off x="1743475" y="929375"/>
            <a:ext cx="10071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">
                <a:solidFill>
                  <a:srgbClr val="D61016"/>
                </a:solidFill>
                <a:latin typeface="Montserrat"/>
                <a:ea typeface="Montserrat"/>
                <a:cs typeface="Montserrat"/>
                <a:sym typeface="Montserrat"/>
              </a:rPr>
              <a:t>Instagram</a:t>
            </a:r>
            <a:endParaRPr b="1" sz="700">
              <a:solidFill>
                <a:srgbClr val="D6101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1743475" y="1126725"/>
            <a:ext cx="1384200" cy="1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000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instagram.com/username</a:t>
            </a:r>
            <a:endParaRPr sz="7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5" name="Google Shape;85;p14"/>
          <p:cNvPicPr preferRelativeResize="0"/>
          <p:nvPr/>
        </p:nvPicPr>
        <p:blipFill rotWithShape="1">
          <a:blip r:embed="rId8">
            <a:alphaModFix/>
          </a:blip>
          <a:srcRect b="855" l="0" r="0" t="864"/>
          <a:stretch/>
        </p:blipFill>
        <p:spPr>
          <a:xfrm>
            <a:off x="1525800" y="1038691"/>
            <a:ext cx="180000" cy="176897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4"/>
          <p:cNvSpPr txBox="1"/>
          <p:nvPr/>
        </p:nvSpPr>
        <p:spPr>
          <a:xfrm>
            <a:off x="1743475" y="1215100"/>
            <a:ext cx="10371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">
                <a:solidFill>
                  <a:srgbClr val="D61016"/>
                </a:solidFill>
                <a:latin typeface="Montserrat"/>
                <a:ea typeface="Montserrat"/>
                <a:cs typeface="Montserrat"/>
                <a:sym typeface="Montserrat"/>
              </a:rPr>
              <a:t>Facebook</a:t>
            </a:r>
            <a:endParaRPr b="1" sz="700">
              <a:solidFill>
                <a:srgbClr val="D6101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14"/>
          <p:cNvSpPr txBox="1"/>
          <p:nvPr/>
        </p:nvSpPr>
        <p:spPr>
          <a:xfrm>
            <a:off x="1743475" y="1412450"/>
            <a:ext cx="1384200" cy="1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000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facebook.com/username</a:t>
            </a:r>
            <a:endParaRPr sz="7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8" name="Google Shape;88;p14"/>
          <p:cNvPicPr preferRelativeResize="0"/>
          <p:nvPr/>
        </p:nvPicPr>
        <p:blipFill rotWithShape="1">
          <a:blip r:embed="rId9">
            <a:alphaModFix/>
          </a:blip>
          <a:srcRect b="855" l="0" r="0" t="864"/>
          <a:stretch/>
        </p:blipFill>
        <p:spPr>
          <a:xfrm>
            <a:off x="1525800" y="1324416"/>
            <a:ext cx="180000" cy="1768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