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Ubuntu"/>
      <p:regular r:id="rId6"/>
      <p:bold r:id="rId7"/>
      <p:italic r:id="rId8"/>
      <p:boldItalic r:id="rId9"/>
    </p:embeddedFont>
    <p:embeddedFont>
      <p:font typeface="Ubuntu Medium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UbuntuMedium-bold.fntdata"/><Relationship Id="rId10" Type="http://schemas.openxmlformats.org/officeDocument/2006/relationships/font" Target="fonts/UbuntuMedium-regular.fntdata"/><Relationship Id="rId13" Type="http://schemas.openxmlformats.org/officeDocument/2006/relationships/font" Target="fonts/UbuntuMedium-boldItalic.fntdata"/><Relationship Id="rId12" Type="http://schemas.openxmlformats.org/officeDocument/2006/relationships/font" Target="fonts/UbuntuMedium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Ubuntu-boldItalic.fntdata"/><Relationship Id="rId5" Type="http://schemas.openxmlformats.org/officeDocument/2006/relationships/slide" Target="slides/slide1.xml"/><Relationship Id="rId6" Type="http://schemas.openxmlformats.org/officeDocument/2006/relationships/font" Target="fonts/Ubuntu-regular.fntdata"/><Relationship Id="rId7" Type="http://schemas.openxmlformats.org/officeDocument/2006/relationships/font" Target="fonts/Ubuntu-bold.fntdata"/><Relationship Id="rId8" Type="http://schemas.openxmlformats.org/officeDocument/2006/relationships/font" Target="fonts/Ubuntu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0"/>
            <a:ext cx="2817300" cy="10692000"/>
          </a:xfrm>
          <a:prstGeom prst="rect">
            <a:avLst/>
          </a:prstGeom>
          <a:solidFill>
            <a:srgbClr val="0F8C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260025" y="220473"/>
            <a:ext cx="24318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Ubuntu Medium"/>
                <a:ea typeface="Ubuntu Medium"/>
                <a:cs typeface="Ubuntu Medium"/>
                <a:sym typeface="Ubuntu Medium"/>
              </a:rPr>
              <a:t>GENERIC </a:t>
            </a:r>
            <a:endParaRPr sz="3600">
              <a:solidFill>
                <a:schemeClr val="lt1"/>
              </a:solidFill>
              <a:latin typeface="Ubuntu Medium"/>
              <a:ea typeface="Ubuntu Medium"/>
              <a:cs typeface="Ubuntu Medium"/>
              <a:sym typeface="Ubuntu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Ubuntu Medium"/>
                <a:ea typeface="Ubuntu Medium"/>
                <a:cs typeface="Ubuntu Medium"/>
                <a:sym typeface="Ubuntu Medium"/>
              </a:rPr>
              <a:t>COVER  </a:t>
            </a:r>
            <a:endParaRPr sz="3600">
              <a:solidFill>
                <a:schemeClr val="lt1"/>
              </a:solidFill>
              <a:latin typeface="Ubuntu Medium"/>
              <a:ea typeface="Ubuntu Medium"/>
              <a:cs typeface="Ubuntu Medium"/>
              <a:sym typeface="Ubuntu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Ubuntu Medium"/>
                <a:ea typeface="Ubuntu Medium"/>
                <a:cs typeface="Ubuntu Medium"/>
                <a:sym typeface="Ubuntu Medium"/>
              </a:rPr>
              <a:t>LETTER</a:t>
            </a:r>
            <a:endParaRPr sz="3600">
              <a:solidFill>
                <a:schemeClr val="lt1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811733" y="368761"/>
            <a:ext cx="2431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[Today’s Date]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119725" y="1552175"/>
            <a:ext cx="4123800" cy="86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Dear [Mr./Ms./Mx.] [Hiring Manager’s Last Name],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Ubuntu"/>
                <a:ea typeface="Ubuntu"/>
                <a:cs typeface="Ubuntu"/>
                <a:sym typeface="Ubuntu"/>
              </a:rPr>
              <a:t>[Hiring Manager’s Name] </a:t>
            </a:r>
            <a:endParaRPr sz="1300">
              <a:solidFill>
                <a:srgbClr val="99999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Ubuntu"/>
                <a:ea typeface="Ubuntu"/>
                <a:cs typeface="Ubuntu"/>
                <a:sym typeface="Ubuntu"/>
              </a:rPr>
              <a:t>[Company Name] </a:t>
            </a:r>
            <a:endParaRPr sz="1300">
              <a:solidFill>
                <a:srgbClr val="99999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Ubuntu"/>
                <a:ea typeface="Ubuntu"/>
                <a:cs typeface="Ubuntu"/>
                <a:sym typeface="Ubuntu"/>
              </a:rPr>
              <a:t>[Company’s City, State, ZIP Code]</a:t>
            </a:r>
            <a:endParaRPr sz="1300">
              <a:solidFill>
                <a:srgbClr val="99999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9999"/>
                </a:solidFill>
                <a:latin typeface="Ubuntu"/>
                <a:ea typeface="Ubuntu"/>
                <a:cs typeface="Ubuntu"/>
                <a:sym typeface="Ubuntu"/>
              </a:rPr>
              <a:t>[Company Phone Number]</a:t>
            </a:r>
            <a:endParaRPr sz="1300">
              <a:solidFill>
                <a:srgbClr val="99999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I hold a B.S. in Mechanical Engineering from the University of California, Berkeley, and have accumulated [number of years] years of professional experience in mechanical engineering roles. During my time at [previous employer], my responsibilities and achievements included the following: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Ubuntu"/>
              <a:buChar char="●"/>
            </a:pPr>
            <a:r>
              <a:rPr lang="en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Designed and developed three prototype components for the SuperDrill 9000, which were later adopted for commercial use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Ubuntu"/>
              <a:buChar char="●"/>
            </a:pPr>
            <a:r>
              <a:rPr lang="en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Served as the lead machinist and component designer on four different engineering projects within the company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Ubuntu"/>
              <a:buChar char="●"/>
            </a:pPr>
            <a:r>
              <a:rPr lang="en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Received the “Best Machinist – Western Region” award (nominated twice)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I have also been following the recent work of [company name], particularly your involvement in [project name or activity]. My previous experience with similar projects has given me a solid understanding of the challenges involved, and I am confident that I could make a meaningful contribution to your team and support the company’s future objectives.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Sincerely, </a:t>
            </a:r>
            <a:endParaRPr sz="1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Wilson Harris</a:t>
            </a:r>
            <a:endParaRPr b="1"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87900" y="2270350"/>
            <a:ext cx="2161800" cy="18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(123) 456-7890</a:t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wilson.example@gmail.com</a:t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13 Mansfielt St,  Los Angeles, </a:t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CA 90016</a:t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linkedin.com/in/yourname</a:t>
            </a:r>
            <a:endParaRPr sz="1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" name="Google Shape;59;p13" title="Group 26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023" y="2213884"/>
            <a:ext cx="267650" cy="2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 title="Group 26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023" y="2740768"/>
            <a:ext cx="267650" cy="2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 title="Group 26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023" y="3296767"/>
            <a:ext cx="267650" cy="2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title="Group 26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023" y="3856926"/>
            <a:ext cx="267650" cy="26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