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EB Garamond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EBGaramond-italic.fntdata"/><Relationship Id="rId12" Type="http://schemas.openxmlformats.org/officeDocument/2006/relationships/font" Target="fonts/EBGaramon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4" Type="http://schemas.openxmlformats.org/officeDocument/2006/relationships/font" Target="fonts/EBGaramon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235900"/>
            <a:ext cx="7560000" cy="10692000"/>
          </a:xfrm>
          <a:prstGeom prst="rect">
            <a:avLst/>
          </a:prstGeom>
          <a:solidFill>
            <a:srgbClr val="FEFD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0" y="0"/>
            <a:ext cx="7560001" cy="3749376"/>
            <a:chOff x="0" y="0"/>
            <a:chExt cx="7560001" cy="3749376"/>
          </a:xfrm>
        </p:grpSpPr>
        <p:pic>
          <p:nvPicPr>
            <p:cNvPr id="56" name="Google Shape;56;p13" title="flag1 1.png"/>
            <p:cNvPicPr preferRelativeResize="0"/>
            <p:nvPr/>
          </p:nvPicPr>
          <p:blipFill rotWithShape="1">
            <a:blip r:embed="rId3">
              <a:alphaModFix/>
            </a:blip>
            <a:srcRect b="26948" l="8769" r="1657" t="1663"/>
            <a:stretch/>
          </p:blipFill>
          <p:spPr>
            <a:xfrm>
              <a:off x="4682725" y="0"/>
              <a:ext cx="2877276" cy="1613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 title="glag2 1.png"/>
            <p:cNvPicPr preferRelativeResize="0"/>
            <p:nvPr/>
          </p:nvPicPr>
          <p:blipFill rotWithShape="1">
            <a:blip r:embed="rId4">
              <a:alphaModFix/>
            </a:blip>
            <a:srcRect b="40830" l="1335" r="19650" t="1335"/>
            <a:stretch/>
          </p:blipFill>
          <p:spPr>
            <a:xfrm>
              <a:off x="0" y="0"/>
              <a:ext cx="2624775" cy="2228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 title="ballon 1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24775" y="556575"/>
              <a:ext cx="2310449" cy="31928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3"/>
          <p:cNvSpPr txBox="1"/>
          <p:nvPr/>
        </p:nvSpPr>
        <p:spPr>
          <a:xfrm>
            <a:off x="1056050" y="4361875"/>
            <a:ext cx="5448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rgbClr val="9B6D3B"/>
                </a:solidFill>
                <a:latin typeface="EB Garamond"/>
                <a:ea typeface="EB Garamond"/>
                <a:cs typeface="EB Garamond"/>
                <a:sym typeface="EB Garamond"/>
              </a:rPr>
              <a:t>BOY OR GIRL ?</a:t>
            </a:r>
            <a:endParaRPr sz="4600">
              <a:solidFill>
                <a:srgbClr val="9B6D3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49150" y="6192450"/>
            <a:ext cx="6661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rgbClr val="9B6D3B"/>
                </a:solidFill>
                <a:latin typeface="EB Garamond"/>
                <a:ea typeface="EB Garamond"/>
                <a:cs typeface="EB Garamond"/>
                <a:sym typeface="EB Garamond"/>
              </a:rPr>
              <a:t>HEIDI &amp; JONATHAN</a:t>
            </a:r>
            <a:endParaRPr sz="4600">
              <a:solidFill>
                <a:srgbClr val="9B6D3B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49150" y="5602378"/>
            <a:ext cx="6661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9B6D3B"/>
                </a:solidFill>
                <a:latin typeface="Montserrat"/>
                <a:ea typeface="Montserrat"/>
                <a:cs typeface="Montserrat"/>
                <a:sym typeface="Montserrat"/>
              </a:rPr>
              <a:t>PLEASE JOIN US FOR A GENDER REVEAL </a:t>
            </a:r>
            <a:endParaRPr sz="1600">
              <a:solidFill>
                <a:srgbClr val="9B6D3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9B6D3B"/>
                </a:solidFill>
                <a:latin typeface="Montserrat"/>
                <a:ea typeface="Montserrat"/>
                <a:cs typeface="Montserrat"/>
                <a:sym typeface="Montserrat"/>
              </a:rPr>
              <a:t>HONORING</a:t>
            </a:r>
            <a:endParaRPr sz="1600">
              <a:solidFill>
                <a:srgbClr val="9B6D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49150" y="7399555"/>
            <a:ext cx="6661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9B6D3B"/>
                </a:solidFill>
                <a:latin typeface="Montserrat"/>
                <a:ea typeface="Montserrat"/>
                <a:cs typeface="Montserrat"/>
                <a:sym typeface="Montserrat"/>
              </a:rPr>
              <a:t>SATURDAY, NOVEMBER 15TH AT 3PM</a:t>
            </a:r>
            <a:endParaRPr sz="1600">
              <a:solidFill>
                <a:srgbClr val="9B6D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49150" y="7818205"/>
            <a:ext cx="66618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9B6D3B"/>
                </a:solidFill>
                <a:latin typeface="Montserrat"/>
                <a:ea typeface="Montserrat"/>
                <a:cs typeface="Montserrat"/>
                <a:sym typeface="Montserrat"/>
              </a:rPr>
              <a:t>HEIDI’S RESIDENCE</a:t>
            </a:r>
            <a:endParaRPr sz="1600">
              <a:solidFill>
                <a:srgbClr val="9B6D3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9B6D3B"/>
                </a:solidFill>
                <a:latin typeface="Montserrat"/>
                <a:ea typeface="Montserrat"/>
                <a:cs typeface="Montserrat"/>
                <a:sym typeface="Montserrat"/>
              </a:rPr>
              <a:t>123 MANSFIELD AVE,</a:t>
            </a:r>
            <a:endParaRPr sz="1600">
              <a:solidFill>
                <a:srgbClr val="9B6D3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9B6D3B"/>
                </a:solidFill>
                <a:latin typeface="Montserrat"/>
                <a:ea typeface="Montserrat"/>
                <a:cs typeface="Montserrat"/>
                <a:sym typeface="Montserrat"/>
              </a:rPr>
              <a:t>LOS ANGELES, CA 90001</a:t>
            </a:r>
            <a:endParaRPr sz="1600">
              <a:solidFill>
                <a:srgbClr val="9B6D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449150" y="9376002"/>
            <a:ext cx="6661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9B6D3B"/>
                </a:solidFill>
                <a:latin typeface="Montserrat"/>
                <a:ea typeface="Montserrat"/>
                <a:cs typeface="Montserrat"/>
                <a:sym typeface="Montserrat"/>
              </a:rPr>
              <a:t>KINDLY RSVP JONATHAN</a:t>
            </a:r>
            <a:endParaRPr sz="1600">
              <a:solidFill>
                <a:srgbClr val="9B6D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449150" y="9742800"/>
            <a:ext cx="6661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9B6D3B"/>
                </a:solidFill>
                <a:latin typeface="Montserrat"/>
                <a:ea typeface="Montserrat"/>
                <a:cs typeface="Montserrat"/>
                <a:sym typeface="Montserrat"/>
              </a:rPr>
              <a:t>AT +1 1234567890</a:t>
            </a:r>
            <a:endParaRPr sz="1600">
              <a:solidFill>
                <a:srgbClr val="9B6D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