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Nunito"/>
      <p:regular r:id="rId7"/>
      <p:bold r:id="rId8"/>
      <p:italic r:id="rId9"/>
      <p:boldItalic r:id="rId10"/>
    </p:embeddedFont>
    <p:embeddedFont>
      <p:font typeface="BenchNine Light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BenchNineLight-regular.fntdata"/><Relationship Id="rId10" Type="http://schemas.openxmlformats.org/officeDocument/2006/relationships/font" Target="fonts/Nunito-boldItalic.fntdata"/><Relationship Id="rId12" Type="http://schemas.openxmlformats.org/officeDocument/2006/relationships/font" Target="fonts/BenchNineLight-bold.fntdata"/><Relationship Id="rId9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Nunito-regular.fntdata"/><Relationship Id="rId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63" l="563" r="563" t="563"/>
          <a:stretch/>
        </p:blipFill>
        <p:spPr>
          <a:xfrm>
            <a:off x="200" y="4"/>
            <a:ext cx="7560001" cy="1069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663875" y="619125"/>
            <a:ext cx="4332593" cy="3797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10EC5"/>
                </a:solidFill>
                <a:latin typeface="Wire One"/>
              </a:rPr>
              <a:t>GET READY FOR AN EPIC NIGHT!</a:t>
            </a:r>
          </a:p>
        </p:txBody>
      </p:sp>
      <p:sp>
        <p:nvSpPr>
          <p:cNvPr id="56" name="Google Shape;56;p13"/>
          <p:cNvSpPr/>
          <p:nvPr/>
        </p:nvSpPr>
        <p:spPr>
          <a:xfrm>
            <a:off x="1576662" y="1403400"/>
            <a:ext cx="4507026" cy="22822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FF84FE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League Gothic"/>
              </a:rPr>
              <a:t>GAME</a:t>
            </a:r>
          </a:p>
        </p:txBody>
      </p:sp>
      <p:sp>
        <p:nvSpPr>
          <p:cNvPr id="57" name="Google Shape;57;p13"/>
          <p:cNvSpPr/>
          <p:nvPr/>
        </p:nvSpPr>
        <p:spPr>
          <a:xfrm>
            <a:off x="2299974" y="3292125"/>
            <a:ext cx="3060401" cy="21015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AFEC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3BDFF"/>
                </a:solidFill>
                <a:latin typeface="Kristi"/>
              </a:rPr>
              <a:t>Night</a:t>
            </a: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0" l="0" r="4223" t="0"/>
          <a:stretch/>
        </p:blipFill>
        <p:spPr>
          <a:xfrm>
            <a:off x="1038200" y="4097225"/>
            <a:ext cx="5583950" cy="41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2758514" y="7300325"/>
            <a:ext cx="2143323" cy="3791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84FE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BenchNine"/>
              </a:rPr>
              <a:t>ARCADE PARTY</a:t>
            </a:r>
          </a:p>
        </p:txBody>
      </p:sp>
      <p:sp>
        <p:nvSpPr>
          <p:cNvPr id="60" name="Google Shape;60;p13"/>
          <p:cNvSpPr txBox="1"/>
          <p:nvPr/>
        </p:nvSpPr>
        <p:spPr>
          <a:xfrm>
            <a:off x="1871925" y="8051393"/>
            <a:ext cx="3916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Lights, Games &amp; Fun Await!</a:t>
            </a:r>
            <a:endParaRPr sz="18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871925" y="8534732"/>
            <a:ext cx="3916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800">
                <a:solidFill>
                  <a:schemeClr val="lt1"/>
                </a:solidFill>
                <a:latin typeface="BenchNine Light"/>
                <a:ea typeface="BenchNine Light"/>
                <a:cs typeface="BenchNine Light"/>
                <a:sym typeface="BenchNine Light"/>
              </a:rPr>
              <a:t>JUNE 10 | 9:00 PM</a:t>
            </a:r>
            <a:endParaRPr sz="5800">
              <a:solidFill>
                <a:schemeClr val="lt1"/>
              </a:solidFill>
              <a:latin typeface="BenchNine Light"/>
              <a:ea typeface="BenchNine Light"/>
              <a:cs typeface="BenchNine Light"/>
              <a:sym typeface="BenchNine Ligh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178025" y="9503475"/>
            <a:ext cx="5304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50">
                <a:solidFill>
                  <a:srgbClr val="F658BD"/>
                </a:solidFill>
                <a:latin typeface="Nunito"/>
                <a:ea typeface="Nunito"/>
                <a:cs typeface="Nunito"/>
                <a:sym typeface="Nunito"/>
              </a:rPr>
              <a:t>www.welcomegamingevent.ltd</a:t>
            </a:r>
            <a:endParaRPr sz="1850">
              <a:solidFill>
                <a:srgbClr val="F658B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50">
                <a:solidFill>
                  <a:srgbClr val="F658BD"/>
                </a:solidFill>
                <a:latin typeface="Nunito"/>
                <a:ea typeface="Nunito"/>
                <a:cs typeface="Nunito"/>
                <a:sym typeface="Nunito"/>
              </a:rPr>
              <a:t>456 Pixel Street, Neon City, NC 56789</a:t>
            </a:r>
            <a:endParaRPr sz="1850">
              <a:solidFill>
                <a:srgbClr val="F658B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