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</p:sldIdLst>
  <p:sldSz cy="5143500" cx="9144000"/>
  <p:notesSz cx="6858000" cy="9144000"/>
  <p:embeddedFontLst>
    <p:embeddedFont>
      <p:font typeface="Comfortaa"/>
      <p:regular r:id="rId76"/>
      <p:bold r:id="rId7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font" Target="fonts/Comfortaa-bold.fntdata"/><Relationship Id="rId32" Type="http://schemas.openxmlformats.org/officeDocument/2006/relationships/slide" Target="slides/slide28.xml"/><Relationship Id="rId76" Type="http://schemas.openxmlformats.org/officeDocument/2006/relationships/font" Target="fonts/Comfortaa-regular.fntdata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37903ae870_2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37903ae870_2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37903ae870_2_3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37903ae870_2_3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37903ae870_2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37903ae870_2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337903ae870_2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337903ae870_2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7903ae870_2_4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7903ae870_2_4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37903ae870_2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37903ae870_2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37903ae870_2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37903ae870_2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37903ae870_2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37903ae870_2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37903ae8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Google Shape;450;g337903ae8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7903ae870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7903ae87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37903ae87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37903ae87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37903ae870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37903ae87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37903ae870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337903ae870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337903ae870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337903ae870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337903ae870_2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337903ae870_2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37903ae870_2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37903ae870_2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337903ae870_2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337903ae870_2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337903ae870_2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337903ae870_2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9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337903ae870_2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337903ae870_2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8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37903ae870_2_5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37903ae870_2_5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337903ae870_2_5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337903ae870_2_5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7903ae87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7903ae87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337903ae870_2_6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337903ae870_2_6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337903ae870_2_6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337903ae870_2_6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3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337903ae870_2_6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337903ae870_2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2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337903ae870_2_7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337903ae870_2_7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37903ae870_2_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3" name="Google Shape;893;g337903ae870_2_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0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g337903ae870_2_7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2" name="Google Shape;922;g337903ae870_2_7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g337903ae870_2_7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1" name="Google Shape;951;g337903ae870_2_7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g337903ae870_2_8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0" name="Google Shape;980;g337903ae870_2_8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337903ae870_2_8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337903ae870_2_8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g337903ae870_2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8" name="Google Shape;1038;g337903ae870_2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37903ae87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37903ae87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4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g337903ae870_2_9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6" name="Google Shape;1046;g337903ae870_2_9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3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g337903ae870_2_9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" name="Google Shape;1075;g337903ae870_2_9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g337903ae870_2_9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4" name="Google Shape;1104;g337903ae870_2_9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g337903ae870_2_10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3" name="Google Shape;1133;g337903ae870_2_10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0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g337903ae870_2_10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2" name="Google Shape;1162;g337903ae870_2_10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9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337903ae870_2_10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337903ae870_2_10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8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g337903ae870_2_10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0" name="Google Shape;1220;g337903ae870_2_10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7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337903ae870_2_1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337903ae870_2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g337903ae870_2_1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8" name="Google Shape;1278;g337903ae870_2_1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g337903ae870_2_1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7" name="Google Shape;1307;g337903ae870_2_1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37903ae870_2_14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37903ae870_2_14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2d9a140bd2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2d9a140bd2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g2d9a140bd2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4" name="Google Shape;1344;g2d9a140bd2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g2d9a140bd2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3" name="Google Shape;1373;g2d9a140bd2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g2d9a140bd2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" name="Google Shape;1402;g2d9a140bd2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2d9a140bd2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2d9a140bd2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g2d9a140bd2f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0" name="Google Shape;1460;g2d9a140bd2f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7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g2d9a140bd2f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9" name="Google Shape;1489;g2d9a140bd2f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2d9a140bd2f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2d9a140bd2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5" name="Shape 1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" name="Google Shape;1546;g2d9a140bd2f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7" name="Google Shape;1547;g2d9a140bd2f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2d9a140bd2f_0_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2d9a140bd2f_0_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37903ae870_2_5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37903ae870_2_5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3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g2d9a140bd2f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5" name="Google Shape;1605;g2d9a140bd2f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337903ae870_2_1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337903ae870_2_1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337903ae870_2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337903ae870_2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337903ae870_2_1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337903ae870_2_1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8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337903ae870_2_1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337903ae870_2_1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7" name="Shape 1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8" name="Google Shape;1728;g337903ae870_2_12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9" name="Google Shape;1729;g337903ae870_2_12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6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337903ae870_2_13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337903ae870_2_13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337903ae870_2_13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337903ae870_2_13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4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337903ae870_2_1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337903ae870_2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g337903ae870_2_14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5" name="Google Shape;1845;g337903ae870_2_14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7903ae870_2_2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37903ae870_2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2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g337903ae870_2_14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g337903ae870_2_14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1" name="Shape 1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2" name="Google Shape;1902;g337903ae870_2_14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3" name="Google Shape;1903;g337903ae870_2_14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37903ae870_2_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37903ae870_2_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7903ae870_2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7903ae870_2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slide" Target="/ppt/slides/slide37.xml"/><Relationship Id="rId22" Type="http://schemas.openxmlformats.org/officeDocument/2006/relationships/slide" Target="/ppt/slides/slide40.xml"/><Relationship Id="rId21" Type="http://schemas.openxmlformats.org/officeDocument/2006/relationships/slide" Target="/ppt/slides/slide39.xml"/><Relationship Id="rId24" Type="http://schemas.openxmlformats.org/officeDocument/2006/relationships/slide" Target="/ppt/slides/slide44.xml"/><Relationship Id="rId23" Type="http://schemas.openxmlformats.org/officeDocument/2006/relationships/slide" Target="/ppt/slides/slide42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slide" Target="/ppt/slides/slide6.xml"/><Relationship Id="rId4" Type="http://schemas.openxmlformats.org/officeDocument/2006/relationships/slide" Target="/ppt/slides/slide7.xml"/><Relationship Id="rId9" Type="http://schemas.openxmlformats.org/officeDocument/2006/relationships/slide" Target="/ppt/slides/slide17.xml"/><Relationship Id="rId26" Type="http://schemas.openxmlformats.org/officeDocument/2006/relationships/slide" Target="/ppt/slides/slide48.xml"/><Relationship Id="rId25" Type="http://schemas.openxmlformats.org/officeDocument/2006/relationships/slide" Target="/ppt/slides/slide46.xml"/><Relationship Id="rId28" Type="http://schemas.openxmlformats.org/officeDocument/2006/relationships/slide" Target="/ppt/slides/slide51.xml"/><Relationship Id="rId27" Type="http://schemas.openxmlformats.org/officeDocument/2006/relationships/slide" Target="/ppt/slides/slide50.xml"/><Relationship Id="rId5" Type="http://schemas.openxmlformats.org/officeDocument/2006/relationships/slide" Target="/ppt/slides/slide9.xml"/><Relationship Id="rId6" Type="http://schemas.openxmlformats.org/officeDocument/2006/relationships/slide" Target="/ppt/slides/slide12.xml"/><Relationship Id="rId29" Type="http://schemas.openxmlformats.org/officeDocument/2006/relationships/slide" Target="/ppt/slides/slide53.xml"/><Relationship Id="rId7" Type="http://schemas.openxmlformats.org/officeDocument/2006/relationships/slide" Target="/ppt/slides/slide13.xml"/><Relationship Id="rId8" Type="http://schemas.openxmlformats.org/officeDocument/2006/relationships/slide" Target="/ppt/slides/slide15.xml"/><Relationship Id="rId31" Type="http://schemas.openxmlformats.org/officeDocument/2006/relationships/slide" Target="/ppt/slides/slide57.xml"/><Relationship Id="rId30" Type="http://schemas.openxmlformats.org/officeDocument/2006/relationships/slide" Target="/ppt/slides/slide55.xml"/><Relationship Id="rId11" Type="http://schemas.openxmlformats.org/officeDocument/2006/relationships/slide" Target="/ppt/slides/slide20.xml"/><Relationship Id="rId33" Type="http://schemas.openxmlformats.org/officeDocument/2006/relationships/slide" Target="/ppt/slides/slide61.xml"/><Relationship Id="rId10" Type="http://schemas.openxmlformats.org/officeDocument/2006/relationships/slide" Target="/ppt/slides/slide18.xml"/><Relationship Id="rId32" Type="http://schemas.openxmlformats.org/officeDocument/2006/relationships/slide" Target="/ppt/slides/slide59.xml"/><Relationship Id="rId13" Type="http://schemas.openxmlformats.org/officeDocument/2006/relationships/slide" Target="/ppt/slides/slide24.xml"/><Relationship Id="rId35" Type="http://schemas.openxmlformats.org/officeDocument/2006/relationships/slide" Target="/ppt/slides/slide65.xml"/><Relationship Id="rId12" Type="http://schemas.openxmlformats.org/officeDocument/2006/relationships/slide" Target="/ppt/slides/slide22.xml"/><Relationship Id="rId34" Type="http://schemas.openxmlformats.org/officeDocument/2006/relationships/slide" Target="/ppt/slides/slide63.xml"/><Relationship Id="rId15" Type="http://schemas.openxmlformats.org/officeDocument/2006/relationships/slide" Target="/ppt/slides/slide28.xml"/><Relationship Id="rId37" Type="http://schemas.openxmlformats.org/officeDocument/2006/relationships/slide" Target="/ppt/slides/slide69.xml"/><Relationship Id="rId14" Type="http://schemas.openxmlformats.org/officeDocument/2006/relationships/slide" Target="/ppt/slides/slide26.xml"/><Relationship Id="rId36" Type="http://schemas.openxmlformats.org/officeDocument/2006/relationships/slide" Target="/ppt/slides/slide67.xml"/><Relationship Id="rId17" Type="http://schemas.openxmlformats.org/officeDocument/2006/relationships/slide" Target="/ppt/slides/slide31.xml"/><Relationship Id="rId16" Type="http://schemas.openxmlformats.org/officeDocument/2006/relationships/slide" Target="/ppt/slides/slide29.xml"/><Relationship Id="rId38" Type="http://schemas.openxmlformats.org/officeDocument/2006/relationships/slide" Target="/ppt/slides/slide71.xml"/><Relationship Id="rId19" Type="http://schemas.openxmlformats.org/officeDocument/2006/relationships/slide" Target="/ppt/slides/slide35.xml"/><Relationship Id="rId18" Type="http://schemas.openxmlformats.org/officeDocument/2006/relationships/slide" Target="/ppt/slides/slide33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slide" Target="/ppt/slides/slide4.xml"/><Relationship Id="rId4" Type="http://schemas.openxmlformats.org/officeDocument/2006/relationships/slide" Target="/ppt/slides/slide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13"/>
          <p:cNvGrpSpPr/>
          <p:nvPr/>
        </p:nvGrpSpPr>
        <p:grpSpPr>
          <a:xfrm>
            <a:off x="1012650" y="1228449"/>
            <a:ext cx="7101025" cy="2479764"/>
            <a:chOff x="640200" y="430850"/>
            <a:chExt cx="7903200" cy="4285800"/>
          </a:xfrm>
        </p:grpSpPr>
        <p:sp>
          <p:nvSpPr>
            <p:cNvPr id="56" name="Google Shape;56;p1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8" name="Google Shape;58;p13"/>
          <p:cNvSpPr txBox="1"/>
          <p:nvPr/>
        </p:nvSpPr>
        <p:spPr>
          <a:xfrm>
            <a:off x="2381625" y="3902187"/>
            <a:ext cx="4496100" cy="373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rgbClr val="F7D347"/>
                </a:solidFill>
                <a:latin typeface="Comfortaa"/>
                <a:ea typeface="Comfortaa"/>
                <a:cs typeface="Comfortaa"/>
                <a:sym typeface="Comfortaa"/>
              </a:rPr>
              <a:t>Test Your Knowledge And Have Fun!</a:t>
            </a:r>
            <a:endParaRPr b="1" sz="1700">
              <a:solidFill>
                <a:srgbClr val="F7D34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59" name="Google Shape;59;p13"/>
          <p:cNvGrpSpPr/>
          <p:nvPr/>
        </p:nvGrpSpPr>
        <p:grpSpPr>
          <a:xfrm>
            <a:off x="1411080" y="1896225"/>
            <a:ext cx="6304166" cy="1144225"/>
            <a:chOff x="1380134" y="1896225"/>
            <a:chExt cx="6304166" cy="1144225"/>
          </a:xfrm>
        </p:grpSpPr>
        <p:sp>
          <p:nvSpPr>
            <p:cNvPr id="60" name="Google Shape;60;p13"/>
            <p:cNvSpPr/>
            <p:nvPr/>
          </p:nvSpPr>
          <p:spPr>
            <a:xfrm>
              <a:off x="1380134" y="1896225"/>
              <a:ext cx="6245848" cy="1144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C102"/>
                      </a:gs>
                      <a:gs pos="100000">
                        <a:srgbClr val="795C04"/>
                      </a:gs>
                    </a:gsLst>
                    <a:lin ang="5400012" scaled="0"/>
                  </a:gradFill>
                  <a:latin typeface="Impact"/>
                </a:rPr>
                <a:t>Game Maker</a:t>
              </a: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459700" y="1896225"/>
              <a:ext cx="6224600" cy="1144225"/>
            </a:xfrm>
            <a:prstGeom prst="rect">
              <a:avLst/>
            </a:prstGeom>
          </p:spPr>
          <p:txBody>
            <a:bodyPr>
              <a:prstTxWarp prst="textPlain"/>
            </a:bodyPr>
            <a:lstStyle/>
            <a:p>
              <a:pPr lvl="0" algn="ctr"/>
              <a:r>
                <a:rPr b="0" i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EFEFEF"/>
                      </a:gs>
                    </a:gsLst>
                    <a:lin ang="2700006" scaled="0"/>
                  </a:gradFill>
                  <a:latin typeface="Impact"/>
                </a:rPr>
                <a:t>Game Maker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p2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242" name="Google Shape;242;p2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4" name="Google Shape;244;p22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45" name="Google Shape;245;p2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246" name="Google Shape;246;p2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247" name="Google Shape;247;p2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248" name="Google Shape;248;p2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49" name="Google Shape;249;p2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50" name="Google Shape;250;p2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251" name="Google Shape;251;p2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252" name="Google Shape;252;p2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53" name="Google Shape;253;p2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54" name="Google Shape;254;p2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255" name="Google Shape;255;p2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56" name="Google Shape;256;p2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257" name="Google Shape;257;p2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58" name="Google Shape;258;p2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59" name="Google Shape;259;p2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60" name="Google Shape;260;p2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261" name="Google Shape;261;p2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62" name="Google Shape;262;p2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63" name="Google Shape;263;p2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264" name="Google Shape;264;p2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5" name="Google Shape;265;p2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Google Shape;270;p2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271" name="Google Shape;271;p2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3" name="Google Shape;273;p2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274" name="Google Shape;274;p2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275" name="Google Shape;275;p2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276" name="Google Shape;276;p2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77" name="Google Shape;277;p2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78" name="Google Shape;278;p2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279" name="Google Shape;279;p2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280" name="Google Shape;280;p2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1" name="Google Shape;281;p2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82" name="Google Shape;282;p2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283" name="Google Shape;283;p2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84" name="Google Shape;284;p2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285" name="Google Shape;285;p2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86" name="Google Shape;286;p2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87" name="Google Shape;287;p2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88" name="Google Shape;288;p2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289" name="Google Shape;289;p2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90" name="Google Shape;290;p2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91" name="Google Shape;291;p2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292" name="Google Shape;292;p2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93" name="Google Shape;293;p2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94" name="Google Shape;294;p23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300" name="Google Shape;300;p2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2" name="Google Shape;302;p2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303" name="Google Shape;303;p2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304" name="Google Shape;304;p2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305" name="Google Shape;305;p2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6" name="Google Shape;306;p2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07" name="Google Shape;307;p2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08" name="Google Shape;308;p2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309" name="Google Shape;309;p2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0" name="Google Shape;310;p2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11" name="Google Shape;311;p2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312" name="Google Shape;312;p2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13" name="Google Shape;313;p2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314" name="Google Shape;314;p2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15" name="Google Shape;315;p2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16" name="Google Shape;316;p2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17" name="Google Shape;317;p2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318" name="Google Shape;318;p2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19" name="Google Shape;319;p2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20" name="Google Shape;320;p2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321" name="Google Shape;321;p2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2" name="Google Shape;322;p2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23" name="Google Shape;323;p24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328;p2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329" name="Google Shape;329;p2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1" name="Google Shape;331;p2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332" name="Google Shape;332;p2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333" name="Google Shape;333;p2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334" name="Google Shape;334;p2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5" name="Google Shape;335;p2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6" name="Google Shape;336;p2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37" name="Google Shape;337;p2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338" name="Google Shape;338;p2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39" name="Google Shape;339;p2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40" name="Google Shape;340;p2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341" name="Google Shape;341;p2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42" name="Google Shape;342;p2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343" name="Google Shape;343;p2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44" name="Google Shape;344;p2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45" name="Google Shape;345;p2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46" name="Google Shape;346;p2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347" name="Google Shape;347;p2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48" name="Google Shape;348;p2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49" name="Google Shape;349;p2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350" name="Google Shape;350;p2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2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52" name="Google Shape;352;p25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2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358" name="Google Shape;358;p2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0" name="Google Shape;360;p2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361" name="Google Shape;361;p2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362" name="Google Shape;362;p2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363" name="Google Shape;363;p2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4" name="Google Shape;364;p2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5" name="Google Shape;365;p2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66" name="Google Shape;366;p2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367" name="Google Shape;367;p2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8" name="Google Shape;368;p2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69" name="Google Shape;369;p2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370" name="Google Shape;370;p2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371" name="Google Shape;371;p2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372" name="Google Shape;372;p2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3" name="Google Shape;373;p2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4" name="Google Shape;374;p2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375" name="Google Shape;375;p2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376" name="Google Shape;376;p2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7" name="Google Shape;377;p2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378" name="Google Shape;378;p2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379" name="Google Shape;379;p2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0" name="Google Shape;380;p2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381" name="Google Shape;381;p26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2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387" name="Google Shape;387;p2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2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9" name="Google Shape;389;p2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390" name="Google Shape;390;p2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391" name="Google Shape;391;p2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392" name="Google Shape;392;p2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4" name="Google Shape;394;p2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395" name="Google Shape;395;p2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396" name="Google Shape;396;p2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399" name="Google Shape;399;p2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00" name="Google Shape;400;p2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401" name="Google Shape;401;p2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02" name="Google Shape;402;p2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03" name="Google Shape;403;p2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404" name="Google Shape;404;p2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405" name="Google Shape;405;p2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06" name="Google Shape;406;p2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408" name="Google Shape;408;p2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9" name="Google Shape;409;p2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10" name="Google Shape;410;p27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416" name="Google Shape;416;p2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419" name="Google Shape;419;p2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420" name="Google Shape;420;p2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421" name="Google Shape;421;p2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2" name="Google Shape;422;p2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3" name="Google Shape;423;p2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24" name="Google Shape;424;p2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425" name="Google Shape;425;p2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6" name="Google Shape;426;p2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27" name="Google Shape;427;p2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428" name="Google Shape;428;p2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29" name="Google Shape;429;p2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430" name="Google Shape;430;p2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31" name="Google Shape;431;p2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32" name="Google Shape;432;p2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433" name="Google Shape;433;p2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434" name="Google Shape;434;p2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35" name="Google Shape;435;p2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36" name="Google Shape;436;p2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437" name="Google Shape;437;p2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38" name="Google Shape;438;p2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39" name="Google Shape;439;p28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9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445" name="Google Shape;445;p2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7" name="Google Shape;447;p29"/>
          <p:cNvSpPr txBox="1"/>
          <p:nvPr/>
        </p:nvSpPr>
        <p:spPr>
          <a:xfrm>
            <a:off x="1497200" y="1220813"/>
            <a:ext cx="61497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GEOGRAPHY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" name="Google Shape;452;p3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453" name="Google Shape;453;p3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5" name="Google Shape;455;p3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56" name="Google Shape;456;p30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THIS CITY IS THE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CAPITAL OF FRANCE.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57" name="Google Shape;457;p3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458" name="Google Shape;458;p3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459" name="Google Shape;459;p3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460" name="Google Shape;460;p3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1" name="Google Shape;461;p3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2" name="Google Shape;462;p3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63" name="Google Shape;463;p3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464" name="Google Shape;464;p3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5" name="Google Shape;465;p3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66" name="Google Shape;466;p3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467" name="Google Shape;467;p3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68" name="Google Shape;468;p3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469" name="Google Shape;469;p3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70" name="Google Shape;470;p3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71" name="Google Shape;471;p3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472" name="Google Shape;472;p3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473" name="Google Shape;473;p3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74" name="Google Shape;474;p3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75" name="Google Shape;475;p3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476" name="Google Shape;476;p3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3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482" name="Google Shape;482;p3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3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485" name="Google Shape;485;p31"/>
          <p:cNvSpPr txBox="1"/>
          <p:nvPr/>
        </p:nvSpPr>
        <p:spPr>
          <a:xfrm>
            <a:off x="1274700" y="2150963"/>
            <a:ext cx="6594600" cy="892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WHAT IS PARIS?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86" name="Google Shape;486;p3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487" name="Google Shape;487;p3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488" name="Google Shape;488;p3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489" name="Google Shape;489;p3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90" name="Google Shape;490;p3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91" name="Google Shape;491;p3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492" name="Google Shape;492;p3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493" name="Google Shape;493;p3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94" name="Google Shape;494;p3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495" name="Google Shape;495;p3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496" name="Google Shape;496;p3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497" name="Google Shape;497;p3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498" name="Google Shape;498;p3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499" name="Google Shape;499;p3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00" name="Google Shape;500;p3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01" name="Google Shape;501;p3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502" name="Google Shape;502;p3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03" name="Google Shape;503;p3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04" name="Google Shape;504;p3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505" name="Google Shape;505;p3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67" name="Google Shape;67;p1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14"/>
          <p:cNvSpPr txBox="1"/>
          <p:nvPr/>
        </p:nvSpPr>
        <p:spPr>
          <a:xfrm>
            <a:off x="1000384" y="707959"/>
            <a:ext cx="3104700" cy="415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Rules of the Game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1254100" y="1317800"/>
            <a:ext cx="6473700" cy="2901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game consists of one round.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Players take turns choosing a category and a point value.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host reads the clue, and the first player to buzz in gets a chance to answer.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answer must be in the form of a question (e.g., "What is Paris?").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If correct, the player earns the points and chooses the next clue.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If incorrect, points are deducted, and other players can attempt 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an answer.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game continues until all clues are answered.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3111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"/>
              <a:buAutoNum type="arabicPeriod"/>
            </a:pPr>
            <a:r>
              <a:rPr b="1" lang="uk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The player with the most money at the end wins!</a:t>
            </a:r>
            <a:endParaRPr b="1"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511" name="Google Shape;511;p3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3" name="Google Shape;513;p3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14" name="Google Shape;514;p3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515" name="Google Shape;515;p3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516" name="Google Shape;516;p3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517" name="Google Shape;517;p3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18" name="Google Shape;518;p3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19" name="Google Shape;519;p3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520" name="Google Shape;520;p3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521" name="Google Shape;521;p3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22" name="Google Shape;522;p3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23" name="Google Shape;523;p3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524" name="Google Shape;524;p3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25" name="Google Shape;525;p3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526" name="Google Shape;526;p3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27" name="Google Shape;527;p3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28" name="Google Shape;528;p3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29" name="Google Shape;529;p3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530" name="Google Shape;530;p3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31" name="Google Shape;531;p3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32" name="Google Shape;532;p3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533" name="Google Shape;533;p3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34" name="Google Shape;534;p32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9" name="Google Shape;539;p3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540" name="Google Shape;540;p3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2" name="Google Shape;542;p3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43" name="Google Shape;543;p3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544" name="Google Shape;544;p3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545" name="Google Shape;545;p3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546" name="Google Shape;546;p3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47" name="Google Shape;547;p3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48" name="Google Shape;548;p3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549" name="Google Shape;549;p3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550" name="Google Shape;550;p3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51" name="Google Shape;551;p3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52" name="Google Shape;552;p3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553" name="Google Shape;553;p3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54" name="Google Shape;554;p3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555" name="Google Shape;555;p3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56" name="Google Shape;556;p3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57" name="Google Shape;557;p3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58" name="Google Shape;558;p3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559" name="Google Shape;559;p3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60" name="Google Shape;560;p3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61" name="Google Shape;561;p3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562" name="Google Shape;562;p3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3" name="Google Shape;563;p33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3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569" name="Google Shape;569;p3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1" name="Google Shape;571;p3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72" name="Google Shape;572;p3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573" name="Google Shape;573;p3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574" name="Google Shape;574;p3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575" name="Google Shape;575;p3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76" name="Google Shape;576;p3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77" name="Google Shape;577;p3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578" name="Google Shape;578;p3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579" name="Google Shape;579;p3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80" name="Google Shape;580;p3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581" name="Google Shape;581;p3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582" name="Google Shape;582;p3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583" name="Google Shape;583;p3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584" name="Google Shape;584;p3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85" name="Google Shape;585;p3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86" name="Google Shape;586;p3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587" name="Google Shape;587;p3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588" name="Google Shape;588;p3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89" name="Google Shape;589;p3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590" name="Google Shape;590;p3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591" name="Google Shape;591;p3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2" name="Google Shape;592;p34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3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598" name="Google Shape;598;p3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0" name="Google Shape;600;p3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01" name="Google Shape;601;p3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602" name="Google Shape;602;p3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603" name="Google Shape;603;p3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604" name="Google Shape;604;p3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05" name="Google Shape;605;p3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06" name="Google Shape;606;p3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607" name="Google Shape;607;p3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608" name="Google Shape;608;p3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09" name="Google Shape;609;p3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10" name="Google Shape;610;p3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611" name="Google Shape;611;p3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12" name="Google Shape;612;p3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613" name="Google Shape;613;p3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14" name="Google Shape;614;p3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15" name="Google Shape;615;p3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616" name="Google Shape;616;p3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617" name="Google Shape;617;p3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18" name="Google Shape;618;p3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19" name="Google Shape;619;p3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620" name="Google Shape;620;p3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1" name="Google Shape;621;p35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6" name="Google Shape;626;p3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627" name="Google Shape;627;p3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3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29" name="Google Shape;629;p3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30" name="Google Shape;630;p3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631" name="Google Shape;631;p3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632" name="Google Shape;632;p3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633" name="Google Shape;633;p3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34" name="Google Shape;634;p3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35" name="Google Shape;635;p3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636" name="Google Shape;636;p3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637" name="Google Shape;637;p3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38" name="Google Shape;638;p3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39" name="Google Shape;639;p3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640" name="Google Shape;640;p3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41" name="Google Shape;641;p3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642" name="Google Shape;642;p3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43" name="Google Shape;643;p3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44" name="Google Shape;644;p3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645" name="Google Shape;645;p3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646" name="Google Shape;646;p3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47" name="Google Shape;647;p3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48" name="Google Shape;648;p3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649" name="Google Shape;649;p3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0" name="Google Shape;650;p36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" name="Google Shape;655;p3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656" name="Google Shape;656;p3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3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8" name="Google Shape;658;p3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59" name="Google Shape;659;p3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660" name="Google Shape;660;p3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661" name="Google Shape;661;p3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662" name="Google Shape;662;p3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63" name="Google Shape;663;p3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64" name="Google Shape;664;p3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665" name="Google Shape;665;p3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666" name="Google Shape;666;p3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67" name="Google Shape;667;p3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68" name="Google Shape;668;p3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669" name="Google Shape;669;p3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70" name="Google Shape;670;p3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671" name="Google Shape;671;p3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72" name="Google Shape;672;p3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73" name="Google Shape;673;p3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674" name="Google Shape;674;p3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675" name="Google Shape;675;p3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76" name="Google Shape;676;p3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677" name="Google Shape;677;p3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678" name="Google Shape;678;p3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9" name="Google Shape;679;p37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3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685" name="Google Shape;685;p3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3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87" name="Google Shape;687;p3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88" name="Google Shape;688;p3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689" name="Google Shape;689;p3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690" name="Google Shape;690;p3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691" name="Google Shape;691;p3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92" name="Google Shape;692;p3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93" name="Google Shape;693;p3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694" name="Google Shape;694;p3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695" name="Google Shape;695;p3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96" name="Google Shape;696;p3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697" name="Google Shape;697;p3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698" name="Google Shape;698;p3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699" name="Google Shape;699;p3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700" name="Google Shape;700;p3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01" name="Google Shape;701;p3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02" name="Google Shape;702;p3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703" name="Google Shape;703;p3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704" name="Google Shape;704;p3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05" name="Google Shape;705;p3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06" name="Google Shape;706;p3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707" name="Google Shape;707;p3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8" name="Google Shape;708;p38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2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3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714" name="Google Shape;714;p3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3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16" name="Google Shape;716;p3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Geography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17" name="Google Shape;717;p3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718" name="Google Shape;718;p3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719" name="Google Shape;719;p3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720" name="Google Shape;720;p3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21" name="Google Shape;721;p3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22" name="Google Shape;722;p3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723" name="Google Shape;723;p3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724" name="Google Shape;724;p3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25" name="Google Shape;725;p3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26" name="Google Shape;726;p3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727" name="Google Shape;727;p3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28" name="Google Shape;728;p3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729" name="Google Shape;729;p3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30" name="Google Shape;730;p3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31" name="Google Shape;731;p3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732" name="Google Shape;732;p3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733" name="Google Shape;733;p3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34" name="Google Shape;734;p3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35" name="Google Shape;735;p3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736" name="Google Shape;736;p3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7" name="Google Shape;737;p39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2" name="Google Shape;742;p40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743" name="Google Shape;743;p4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5" name="Google Shape;745;p40"/>
          <p:cNvSpPr txBox="1"/>
          <p:nvPr/>
        </p:nvSpPr>
        <p:spPr>
          <a:xfrm>
            <a:off x="1497200" y="1220813"/>
            <a:ext cx="61497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0" name="Google Shape;750;p4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751" name="Google Shape;751;p4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3" name="Google Shape;753;p4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54" name="Google Shape;754;p41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H2O IS THE CHEMICAL FORMULA FOR THIS.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55" name="Google Shape;755;p4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756" name="Google Shape;756;p4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757" name="Google Shape;757;p4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758" name="Google Shape;758;p4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59" name="Google Shape;759;p4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60" name="Google Shape;760;p4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761" name="Google Shape;761;p4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762" name="Google Shape;762;p4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63" name="Google Shape;763;p4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64" name="Google Shape;764;p4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765" name="Google Shape;765;p4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66" name="Google Shape;766;p4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767" name="Google Shape;767;p4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68" name="Google Shape;768;p4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69" name="Google Shape;769;p4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770" name="Google Shape;770;p4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771" name="Google Shape;771;p4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72" name="Google Shape;772;p4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73" name="Google Shape;773;p4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774" name="Google Shape;774;p4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76" name="Google Shape;76;p1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0975" y="2875861"/>
            <a:ext cx="1863325" cy="15058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40000" stPos="0" sy="-100000" ky="0"/>
          </a:effectLst>
        </p:spPr>
      </p:pic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8650" y="2875861"/>
            <a:ext cx="1863325" cy="15058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40000" stPos="0" sy="-100000" ky="0"/>
          </a:effectLst>
        </p:spPr>
      </p:pic>
      <p:pic>
        <p:nvPicPr>
          <p:cNvPr id="80" name="Google Shape;80;p15"/>
          <p:cNvPicPr preferRelativeResize="0"/>
          <p:nvPr/>
        </p:nvPicPr>
        <p:blipFill rotWithShape="1">
          <a:blip r:embed="rId4">
            <a:alphaModFix/>
          </a:blip>
          <a:srcRect b="15407" l="3104" r="3095" t="9725"/>
          <a:stretch/>
        </p:blipFill>
        <p:spPr>
          <a:xfrm>
            <a:off x="1584000" y="1481415"/>
            <a:ext cx="1008000" cy="12054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325" y="2875861"/>
            <a:ext cx="1863325" cy="1505825"/>
          </a:xfrm>
          <a:prstGeom prst="rect">
            <a:avLst/>
          </a:prstGeom>
          <a:noFill/>
          <a:ln>
            <a:noFill/>
          </a:ln>
          <a:effectLst>
            <a:reflection blurRad="0" dir="5400000" dist="38100" endA="0" endPos="14000" fadeDir="5400012" kx="0" rotWithShape="0" algn="bl" stA="30000" stPos="0" sy="-100000" ky="0"/>
          </a:effectLst>
        </p:spPr>
      </p:pic>
      <p:sp>
        <p:nvSpPr>
          <p:cNvPr id="82" name="Google Shape;82;p15"/>
          <p:cNvSpPr txBox="1"/>
          <p:nvPr/>
        </p:nvSpPr>
        <p:spPr>
          <a:xfrm>
            <a:off x="4153812" y="2993761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-200$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3" name="Google Shape;83;p15"/>
          <p:cNvSpPr txBox="1"/>
          <p:nvPr/>
        </p:nvSpPr>
        <p:spPr>
          <a:xfrm>
            <a:off x="1561500" y="2993761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4" name="Google Shape;84;p15"/>
          <p:cNvSpPr txBox="1"/>
          <p:nvPr/>
        </p:nvSpPr>
        <p:spPr>
          <a:xfrm>
            <a:off x="6746137" y="2993761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</a:t>
            </a: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00$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5" name="Google Shape;85;p15"/>
          <p:cNvSpPr txBox="1"/>
          <p:nvPr/>
        </p:nvSpPr>
        <p:spPr>
          <a:xfrm>
            <a:off x="1561500" y="3665402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Emily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6" name="Google Shape;86;p15"/>
          <p:cNvSpPr txBox="1"/>
          <p:nvPr/>
        </p:nvSpPr>
        <p:spPr>
          <a:xfrm>
            <a:off x="4153812" y="3665402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Jacob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6746137" y="3665402"/>
            <a:ext cx="10530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Sophia</a:t>
            </a:r>
            <a:endParaRPr sz="2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88" name="Google Shape;88;p15"/>
          <p:cNvPicPr preferRelativeResize="0"/>
          <p:nvPr/>
        </p:nvPicPr>
        <p:blipFill rotWithShape="1">
          <a:blip r:embed="rId5">
            <a:alphaModFix/>
          </a:blip>
          <a:srcRect b="15063" l="3548" r="3548" t="5236"/>
          <a:stretch/>
        </p:blipFill>
        <p:spPr>
          <a:xfrm>
            <a:off x="4176301" y="1480893"/>
            <a:ext cx="1008000" cy="12066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6">
            <a:alphaModFix/>
          </a:blip>
          <a:srcRect b="2919" l="11720" r="11727" t="2909"/>
          <a:stretch/>
        </p:blipFill>
        <p:spPr>
          <a:xfrm>
            <a:off x="6768595" y="1473136"/>
            <a:ext cx="1008000" cy="12066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0" name="Google Shape;90;p15"/>
          <p:cNvSpPr txBox="1"/>
          <p:nvPr/>
        </p:nvSpPr>
        <p:spPr>
          <a:xfrm>
            <a:off x="2453700" y="671225"/>
            <a:ext cx="423660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Players </a:t>
            </a:r>
            <a:r>
              <a:rPr lang="uk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4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780" name="Google Shape;780;p4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4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2" name="Google Shape;782;p4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783" name="Google Shape;783;p42"/>
          <p:cNvSpPr txBox="1"/>
          <p:nvPr/>
        </p:nvSpPr>
        <p:spPr>
          <a:xfrm>
            <a:off x="1274700" y="2150963"/>
            <a:ext cx="6594600" cy="892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WHAT IS WATER?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84" name="Google Shape;784;p4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785" name="Google Shape;785;p4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786" name="Google Shape;786;p4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787" name="Google Shape;787;p4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88" name="Google Shape;788;p4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89" name="Google Shape;789;p4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790" name="Google Shape;790;p4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791" name="Google Shape;791;p4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92" name="Google Shape;792;p4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793" name="Google Shape;793;p4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794" name="Google Shape;794;p4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795" name="Google Shape;795;p4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796" name="Google Shape;796;p4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97" name="Google Shape;797;p4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798" name="Google Shape;798;p4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799" name="Google Shape;799;p4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800" name="Google Shape;800;p4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01" name="Google Shape;801;p4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02" name="Google Shape;802;p4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803" name="Google Shape;803;p4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" name="Google Shape;808;p4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809" name="Google Shape;809;p4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1" name="Google Shape;811;p4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12" name="Google Shape;812;p4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813" name="Google Shape;813;p4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814" name="Google Shape;814;p4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815" name="Google Shape;815;p4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16" name="Google Shape;816;p4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17" name="Google Shape;817;p4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818" name="Google Shape;818;p4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819" name="Google Shape;819;p4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20" name="Google Shape;820;p4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21" name="Google Shape;821;p4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822" name="Google Shape;822;p4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23" name="Google Shape;823;p4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824" name="Google Shape;824;p4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25" name="Google Shape;825;p4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26" name="Google Shape;826;p4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27" name="Google Shape;827;p4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828" name="Google Shape;828;p4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29" name="Google Shape;829;p4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30" name="Google Shape;830;p4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831" name="Google Shape;831;p4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2" name="Google Shape;832;p43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4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838" name="Google Shape;838;p4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4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41" name="Google Shape;841;p4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842" name="Google Shape;842;p4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843" name="Google Shape;843;p4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844" name="Google Shape;844;p4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45" name="Google Shape;845;p4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46" name="Google Shape;846;p4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847" name="Google Shape;847;p4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848" name="Google Shape;848;p4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49" name="Google Shape;849;p4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50" name="Google Shape;850;p4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851" name="Google Shape;851;p4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52" name="Google Shape;852;p4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853" name="Google Shape;853;p4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54" name="Google Shape;854;p4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55" name="Google Shape;855;p4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56" name="Google Shape;856;p4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857" name="Google Shape;857;p4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58" name="Google Shape;858;p4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59" name="Google Shape;859;p4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860" name="Google Shape;860;p4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1" name="Google Shape;861;p44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6" name="Google Shape;866;p4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867" name="Google Shape;867;p4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4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9" name="Google Shape;869;p4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70" name="Google Shape;870;p4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871" name="Google Shape;871;p4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872" name="Google Shape;872;p4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873" name="Google Shape;873;p4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74" name="Google Shape;874;p4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75" name="Google Shape;875;p4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876" name="Google Shape;876;p4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877" name="Google Shape;877;p4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78" name="Google Shape;878;p4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879" name="Google Shape;879;p4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880" name="Google Shape;880;p4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81" name="Google Shape;881;p4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882" name="Google Shape;882;p4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83" name="Google Shape;883;p4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84" name="Google Shape;884;p4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885" name="Google Shape;885;p4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886" name="Google Shape;886;p4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87" name="Google Shape;887;p4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888" name="Google Shape;888;p4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889" name="Google Shape;889;p4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90" name="Google Shape;890;p45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5" name="Google Shape;895;p4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896" name="Google Shape;896;p4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8" name="Google Shape;898;p4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899" name="Google Shape;899;p4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900" name="Google Shape;900;p4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901" name="Google Shape;901;p4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902" name="Google Shape;902;p4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03" name="Google Shape;903;p4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04" name="Google Shape;904;p4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905" name="Google Shape;905;p4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906" name="Google Shape;906;p4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909" name="Google Shape;909;p4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10" name="Google Shape;910;p4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911" name="Google Shape;911;p4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12" name="Google Shape;912;p4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13" name="Google Shape;913;p4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914" name="Google Shape;914;p4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915" name="Google Shape;915;p4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16" name="Google Shape;916;p4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17" name="Google Shape;917;p4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918" name="Google Shape;918;p4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9" name="Google Shape;919;p46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4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925" name="Google Shape;925;p4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4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7" name="Google Shape;927;p4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28" name="Google Shape;928;p4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929" name="Google Shape;929;p4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930" name="Google Shape;930;p4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931" name="Google Shape;931;p4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32" name="Google Shape;932;p4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33" name="Google Shape;933;p4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934" name="Google Shape;934;p4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935" name="Google Shape;935;p4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36" name="Google Shape;936;p4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37" name="Google Shape;937;p4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938" name="Google Shape;938;p4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39" name="Google Shape;939;p4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940" name="Google Shape;940;p4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41" name="Google Shape;941;p4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42" name="Google Shape;942;p4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943" name="Google Shape;943;p4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944" name="Google Shape;944;p4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45" name="Google Shape;945;p4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46" name="Google Shape;946;p4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947" name="Google Shape;947;p4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8" name="Google Shape;948;p47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2" name="Shape 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3" name="Google Shape;953;p4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954" name="Google Shape;954;p4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4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57" name="Google Shape;957;p4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958" name="Google Shape;958;p4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959" name="Google Shape;959;p4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960" name="Google Shape;960;p4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61" name="Google Shape;961;p4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62" name="Google Shape;962;p4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963" name="Google Shape;963;p4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964" name="Google Shape;964;p4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65" name="Google Shape;965;p4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66" name="Google Shape;966;p4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967" name="Google Shape;967;p4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68" name="Google Shape;968;p4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969" name="Google Shape;969;p4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70" name="Google Shape;970;p4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71" name="Google Shape;971;p4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972" name="Google Shape;972;p4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973" name="Google Shape;973;p4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74" name="Google Shape;974;p4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75" name="Google Shape;975;p4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976" name="Google Shape;976;p4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7" name="Google Shape;977;p48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2" name="Google Shape;982;p4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983" name="Google Shape;983;p4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5" name="Google Shape;985;p4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86" name="Google Shape;986;p4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987" name="Google Shape;987;p4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988" name="Google Shape;988;p4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989" name="Google Shape;989;p4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90" name="Google Shape;990;p4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91" name="Google Shape;991;p4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992" name="Google Shape;992;p4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993" name="Google Shape;993;p4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94" name="Google Shape;994;p4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995" name="Google Shape;995;p4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996" name="Google Shape;996;p4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997" name="Google Shape;997;p4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998" name="Google Shape;998;p4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999" name="Google Shape;999;p4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00" name="Google Shape;1000;p4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001" name="Google Shape;1001;p4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002" name="Google Shape;1002;p4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03" name="Google Shape;1003;p4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04" name="Google Shape;1004;p4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005" name="Google Shape;1005;p4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6" name="Google Shape;1006;p49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1" name="Google Shape;1011;p5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012" name="Google Shape;1012;p5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5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4" name="Google Shape;1014;p5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Science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15" name="Google Shape;1015;p5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016" name="Google Shape;1016;p5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017" name="Google Shape;1017;p5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018" name="Google Shape;1018;p5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19" name="Google Shape;1019;p5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20" name="Google Shape;1020;p5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021" name="Google Shape;1021;p5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022" name="Google Shape;1022;p5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23" name="Google Shape;1023;p5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24" name="Google Shape;1024;p5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025" name="Google Shape;1025;p5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26" name="Google Shape;1026;p5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027" name="Google Shape;1027;p5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031" name="Google Shape;1031;p5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034" name="Google Shape;1034;p5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5" name="Google Shape;1035;p50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9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51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1041" name="Google Shape;1041;p5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5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3" name="Google Shape;1043;p51"/>
          <p:cNvSpPr txBox="1"/>
          <p:nvPr/>
        </p:nvSpPr>
        <p:spPr>
          <a:xfrm>
            <a:off x="1497200" y="1220813"/>
            <a:ext cx="61497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NAME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oogle Shape;95;p1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96" name="Google Shape;96;p1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8" name="Google Shape;98;p16"/>
          <p:cNvSpPr txBox="1"/>
          <p:nvPr/>
        </p:nvSpPr>
        <p:spPr>
          <a:xfrm>
            <a:off x="3501750" y="671232"/>
            <a:ext cx="2140500" cy="492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32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Game </a:t>
            </a:r>
            <a:r>
              <a:rPr lang="uk" sz="32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Board</a:t>
            </a:r>
            <a:endParaRPr sz="32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99" name="Google Shape;99;p16">
            <a:hlinkClick action="ppaction://hlinksldjump" r:id="rId3"/>
          </p:cNvPr>
          <p:cNvSpPr/>
          <p:nvPr/>
        </p:nvSpPr>
        <p:spPr>
          <a:xfrm>
            <a:off x="940025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HISTORY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0" name="Google Shape;100;p16">
            <a:hlinkClick action="ppaction://hlinksldjump" r:id="rId4"/>
          </p:cNvPr>
          <p:cNvSpPr/>
          <p:nvPr/>
        </p:nvSpPr>
        <p:spPr>
          <a:xfrm>
            <a:off x="940025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1" name="Google Shape;101;p16">
            <a:hlinkClick action="ppaction://hlinksldjump" r:id="rId5"/>
          </p:cNvPr>
          <p:cNvSpPr/>
          <p:nvPr/>
        </p:nvSpPr>
        <p:spPr>
          <a:xfrm>
            <a:off x="940025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2" name="Google Shape;102;p16">
            <a:hlinkClick action="ppaction://hlinksldjump" r:id="rId6"/>
          </p:cNvPr>
          <p:cNvSpPr/>
          <p:nvPr/>
        </p:nvSpPr>
        <p:spPr>
          <a:xfrm>
            <a:off x="940025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3" name="Google Shape;103;p16">
            <a:hlinkClick action="ppaction://hlinksldjump" r:id="rId7"/>
          </p:cNvPr>
          <p:cNvSpPr/>
          <p:nvPr/>
        </p:nvSpPr>
        <p:spPr>
          <a:xfrm>
            <a:off x="940025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" name="Google Shape;104;p16">
            <a:hlinkClick action="ppaction://hlinksldjump" r:id="rId8"/>
          </p:cNvPr>
          <p:cNvSpPr/>
          <p:nvPr/>
        </p:nvSpPr>
        <p:spPr>
          <a:xfrm>
            <a:off x="940025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5" name="Google Shape;105;p16">
            <a:hlinkClick action="ppaction://hlinksldjump" r:id="rId9"/>
          </p:cNvPr>
          <p:cNvSpPr/>
          <p:nvPr/>
        </p:nvSpPr>
        <p:spPr>
          <a:xfrm>
            <a:off x="2166407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GEOGRAPHY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6" name="Google Shape;106;p16">
            <a:hlinkClick action="ppaction://hlinksldjump" r:id="rId10"/>
          </p:cNvPr>
          <p:cNvSpPr/>
          <p:nvPr/>
        </p:nvSpPr>
        <p:spPr>
          <a:xfrm>
            <a:off x="2166407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7" name="Google Shape;107;p16">
            <a:hlinkClick action="ppaction://hlinksldjump" r:id="rId11"/>
          </p:cNvPr>
          <p:cNvSpPr/>
          <p:nvPr/>
        </p:nvSpPr>
        <p:spPr>
          <a:xfrm>
            <a:off x="2166407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8" name="Google Shape;108;p16">
            <a:hlinkClick action="ppaction://hlinksldjump" r:id="rId12"/>
          </p:cNvPr>
          <p:cNvSpPr/>
          <p:nvPr/>
        </p:nvSpPr>
        <p:spPr>
          <a:xfrm>
            <a:off x="2166407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9" name="Google Shape;109;p16">
            <a:hlinkClick action="ppaction://hlinksldjump" r:id="rId13"/>
          </p:cNvPr>
          <p:cNvSpPr/>
          <p:nvPr/>
        </p:nvSpPr>
        <p:spPr>
          <a:xfrm>
            <a:off x="2166407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0" name="Google Shape;110;p16">
            <a:hlinkClick action="ppaction://hlinksldjump" r:id="rId14"/>
          </p:cNvPr>
          <p:cNvSpPr/>
          <p:nvPr/>
        </p:nvSpPr>
        <p:spPr>
          <a:xfrm>
            <a:off x="2166407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1" name="Google Shape;111;p16">
            <a:hlinkClick action="ppaction://hlinksldjump" r:id="rId15"/>
          </p:cNvPr>
          <p:cNvSpPr/>
          <p:nvPr/>
        </p:nvSpPr>
        <p:spPr>
          <a:xfrm>
            <a:off x="3392789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SCIENCE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p16">
            <a:hlinkClick action="ppaction://hlinksldjump" r:id="rId16"/>
          </p:cNvPr>
          <p:cNvSpPr/>
          <p:nvPr/>
        </p:nvSpPr>
        <p:spPr>
          <a:xfrm>
            <a:off x="3392789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3" name="Google Shape;113;p16">
            <a:hlinkClick action="ppaction://hlinksldjump" r:id="rId17"/>
          </p:cNvPr>
          <p:cNvSpPr/>
          <p:nvPr/>
        </p:nvSpPr>
        <p:spPr>
          <a:xfrm>
            <a:off x="3392789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4" name="Google Shape;114;p16">
            <a:hlinkClick action="ppaction://hlinksldjump" r:id="rId18"/>
          </p:cNvPr>
          <p:cNvSpPr/>
          <p:nvPr/>
        </p:nvSpPr>
        <p:spPr>
          <a:xfrm>
            <a:off x="3392789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5" name="Google Shape;115;p16">
            <a:hlinkClick action="ppaction://hlinksldjump" r:id="rId19"/>
          </p:cNvPr>
          <p:cNvSpPr/>
          <p:nvPr/>
        </p:nvSpPr>
        <p:spPr>
          <a:xfrm>
            <a:off x="3392789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" name="Google Shape;116;p16">
            <a:hlinkClick action="ppaction://hlinksldjump" r:id="rId20"/>
          </p:cNvPr>
          <p:cNvSpPr/>
          <p:nvPr/>
        </p:nvSpPr>
        <p:spPr>
          <a:xfrm>
            <a:off x="3392789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7" name="Google Shape;117;p16">
            <a:hlinkClick action="ppaction://hlinksldjump" r:id="rId21"/>
          </p:cNvPr>
          <p:cNvSpPr/>
          <p:nvPr/>
        </p:nvSpPr>
        <p:spPr>
          <a:xfrm>
            <a:off x="4619171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CATEGORY 4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16">
            <a:hlinkClick action="ppaction://hlinksldjump" r:id="rId22"/>
          </p:cNvPr>
          <p:cNvSpPr/>
          <p:nvPr/>
        </p:nvSpPr>
        <p:spPr>
          <a:xfrm>
            <a:off x="4619171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9" name="Google Shape;119;p16">
            <a:hlinkClick action="ppaction://hlinksldjump" r:id="rId23"/>
          </p:cNvPr>
          <p:cNvSpPr/>
          <p:nvPr/>
        </p:nvSpPr>
        <p:spPr>
          <a:xfrm>
            <a:off x="4619171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0" name="Google Shape;120;p16">
            <a:hlinkClick action="ppaction://hlinksldjump" r:id="rId24"/>
          </p:cNvPr>
          <p:cNvSpPr/>
          <p:nvPr/>
        </p:nvSpPr>
        <p:spPr>
          <a:xfrm>
            <a:off x="4619171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1" name="Google Shape;121;p16">
            <a:hlinkClick action="ppaction://hlinksldjump" r:id="rId25"/>
          </p:cNvPr>
          <p:cNvSpPr/>
          <p:nvPr/>
        </p:nvSpPr>
        <p:spPr>
          <a:xfrm>
            <a:off x="4619171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999999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999999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2" name="Google Shape;122;p16">
            <a:hlinkClick action="ppaction://hlinksldjump" r:id="rId26"/>
          </p:cNvPr>
          <p:cNvSpPr/>
          <p:nvPr/>
        </p:nvSpPr>
        <p:spPr>
          <a:xfrm>
            <a:off x="4619171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3" name="Google Shape;123;p16">
            <a:hlinkClick action="ppaction://hlinksldjump" r:id="rId27"/>
          </p:cNvPr>
          <p:cNvSpPr/>
          <p:nvPr/>
        </p:nvSpPr>
        <p:spPr>
          <a:xfrm>
            <a:off x="5845553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CATEGORY 5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4" name="Google Shape;124;p16">
            <a:hlinkClick action="ppaction://hlinksldjump" r:id="rId28"/>
          </p:cNvPr>
          <p:cNvSpPr/>
          <p:nvPr/>
        </p:nvSpPr>
        <p:spPr>
          <a:xfrm>
            <a:off x="5845553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5" name="Google Shape;125;p16">
            <a:hlinkClick action="ppaction://hlinksldjump" r:id="rId29"/>
          </p:cNvPr>
          <p:cNvSpPr/>
          <p:nvPr/>
        </p:nvSpPr>
        <p:spPr>
          <a:xfrm>
            <a:off x="5845553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6" name="Google Shape;126;p16">
            <a:hlinkClick action="ppaction://hlinksldjump" r:id="rId30"/>
          </p:cNvPr>
          <p:cNvSpPr/>
          <p:nvPr/>
        </p:nvSpPr>
        <p:spPr>
          <a:xfrm>
            <a:off x="5845553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7" name="Google Shape;127;p16">
            <a:hlinkClick action="ppaction://hlinksldjump" r:id="rId31"/>
          </p:cNvPr>
          <p:cNvSpPr/>
          <p:nvPr/>
        </p:nvSpPr>
        <p:spPr>
          <a:xfrm>
            <a:off x="5845553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8" name="Google Shape;128;p16">
            <a:hlinkClick action="ppaction://hlinksldjump" r:id="rId32"/>
          </p:cNvPr>
          <p:cNvSpPr/>
          <p:nvPr/>
        </p:nvSpPr>
        <p:spPr>
          <a:xfrm>
            <a:off x="5845553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29" name="Google Shape;129;p16">
            <a:hlinkClick action="ppaction://hlinksldjump" r:id="rId33"/>
          </p:cNvPr>
          <p:cNvSpPr/>
          <p:nvPr/>
        </p:nvSpPr>
        <p:spPr>
          <a:xfrm>
            <a:off x="7071957" y="13661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0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CATEGORY 6</a:t>
            </a:r>
            <a:endParaRPr b="1" sz="10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0" name="Google Shape;130;p16">
            <a:hlinkClick action="ppaction://hlinksldjump" r:id="rId34"/>
          </p:cNvPr>
          <p:cNvSpPr/>
          <p:nvPr/>
        </p:nvSpPr>
        <p:spPr>
          <a:xfrm>
            <a:off x="7071957" y="18819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$200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1" name="Google Shape;131;p16">
            <a:hlinkClick action="ppaction://hlinksldjump" r:id="rId35"/>
          </p:cNvPr>
          <p:cNvSpPr/>
          <p:nvPr/>
        </p:nvSpPr>
        <p:spPr>
          <a:xfrm>
            <a:off x="7071957" y="239767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$400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2" name="Google Shape;132;p16">
            <a:hlinkClick action="ppaction://hlinksldjump" r:id="rId36"/>
          </p:cNvPr>
          <p:cNvSpPr/>
          <p:nvPr/>
        </p:nvSpPr>
        <p:spPr>
          <a:xfrm>
            <a:off x="7071957" y="291345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$600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3" name="Google Shape;133;p16">
            <a:hlinkClick action="ppaction://hlinksldjump" r:id="rId37"/>
          </p:cNvPr>
          <p:cNvSpPr/>
          <p:nvPr/>
        </p:nvSpPr>
        <p:spPr>
          <a:xfrm>
            <a:off x="7071957" y="3429225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$800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34" name="Google Shape;134;p16">
            <a:hlinkClick action="ppaction://hlinksldjump" r:id="rId38"/>
          </p:cNvPr>
          <p:cNvSpPr/>
          <p:nvPr/>
        </p:nvSpPr>
        <p:spPr>
          <a:xfrm>
            <a:off x="7071957" y="3945000"/>
            <a:ext cx="1131900" cy="416100"/>
          </a:xfrm>
          <a:prstGeom prst="roundRect">
            <a:avLst>
              <a:gd fmla="val 16667" name="adj"/>
            </a:avLst>
          </a:prstGeom>
          <a:solidFill>
            <a:srgbClr val="172656"/>
          </a:solidFill>
          <a:ln cap="flat" cmpd="sng" w="19050">
            <a:solidFill>
              <a:srgbClr val="2B399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$1000</a:t>
            </a:r>
            <a:endParaRPr sz="1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7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5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049" name="Google Shape;1049;p5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51" name="Google Shape;1051;p5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52" name="Google Shape;1052;p5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053" name="Google Shape;1053;p5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054" name="Google Shape;1054;p5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055" name="Google Shape;1055;p5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56" name="Google Shape;1056;p5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57" name="Google Shape;1057;p5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058" name="Google Shape;1058;p5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059" name="Google Shape;1059;p5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60" name="Google Shape;1060;p5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61" name="Google Shape;1061;p5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062" name="Google Shape;1062;p5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63" name="Google Shape;1063;p5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064" name="Google Shape;1064;p5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65" name="Google Shape;1065;p5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66" name="Google Shape;1066;p5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067" name="Google Shape;1067;p5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068" name="Google Shape;1068;p5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69" name="Google Shape;1069;p5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70" name="Google Shape;1070;p5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071" name="Google Shape;1071;p5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2" name="Google Shape;1072;p52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7" name="Google Shape;1077;p5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078" name="Google Shape;1078;p5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9" name="Google Shape;1079;p5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0" name="Google Shape;1080;p5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81" name="Google Shape;1081;p5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082" name="Google Shape;1082;p5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083" name="Google Shape;1083;p5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084" name="Google Shape;1084;p5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85" name="Google Shape;1085;p5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86" name="Google Shape;1086;p5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087" name="Google Shape;1087;p5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088" name="Google Shape;1088;p5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89" name="Google Shape;1089;p5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090" name="Google Shape;1090;p5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091" name="Google Shape;1091;p5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092" name="Google Shape;1092;p5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093" name="Google Shape;1093;p5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94" name="Google Shape;1094;p5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95" name="Google Shape;1095;p5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096" name="Google Shape;1096;p5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097" name="Google Shape;1097;p5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98" name="Google Shape;1098;p5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099" name="Google Shape;1099;p5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100" name="Google Shape;1100;p5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1" name="Google Shape;1101;p53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6" name="Google Shape;1106;p5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107" name="Google Shape;1107;p5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5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9" name="Google Shape;1109;p5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10" name="Google Shape;1110;p5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111" name="Google Shape;1111;p5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112" name="Google Shape;1112;p5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113" name="Google Shape;1113;p5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14" name="Google Shape;1114;p5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15" name="Google Shape;1115;p5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116" name="Google Shape;1116;p5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117" name="Google Shape;1117;p5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18" name="Google Shape;1118;p5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19" name="Google Shape;1119;p5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120" name="Google Shape;1120;p5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21" name="Google Shape;1121;p5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122" name="Google Shape;1122;p5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23" name="Google Shape;1123;p5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24" name="Google Shape;1124;p5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125" name="Google Shape;1125;p5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126" name="Google Shape;1126;p5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27" name="Google Shape;1127;p5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28" name="Google Shape;1128;p5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129" name="Google Shape;1129;p5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0" name="Google Shape;1130;p54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4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5" name="Google Shape;1135;p5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136" name="Google Shape;1136;p5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5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5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39" name="Google Shape;1139;p5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140" name="Google Shape;1140;p5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141" name="Google Shape;1141;p5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142" name="Google Shape;1142;p5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43" name="Google Shape;1143;p5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44" name="Google Shape;1144;p5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145" name="Google Shape;1145;p5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146" name="Google Shape;1146;p5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47" name="Google Shape;1147;p5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48" name="Google Shape;1148;p5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149" name="Google Shape;1149;p5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50" name="Google Shape;1150;p5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151" name="Google Shape;1151;p5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52" name="Google Shape;1152;p5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53" name="Google Shape;1153;p5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154" name="Google Shape;1154;p5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155" name="Google Shape;1155;p5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56" name="Google Shape;1156;p5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57" name="Google Shape;1157;p5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158" name="Google Shape;1158;p5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9" name="Google Shape;1159;p55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4" name="Google Shape;1164;p5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165" name="Google Shape;1165;p5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67" name="Google Shape;1167;p5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68" name="Google Shape;1168;p5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169" name="Google Shape;1169;p5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170" name="Google Shape;1170;p5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171" name="Google Shape;1171;p5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72" name="Google Shape;1172;p5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73" name="Google Shape;1173;p5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174" name="Google Shape;1174;p5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175" name="Google Shape;1175;p5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76" name="Google Shape;1176;p5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177" name="Google Shape;1177;p5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178" name="Google Shape;1178;p5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79" name="Google Shape;1179;p5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180" name="Google Shape;1180;p5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81" name="Google Shape;1181;p5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82" name="Google Shape;1182;p5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183" name="Google Shape;1183;p5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184" name="Google Shape;1184;p5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85" name="Google Shape;1185;p5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186" name="Google Shape;1186;p5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187" name="Google Shape;1187;p5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88" name="Google Shape;1188;p56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2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3" name="Google Shape;1193;p5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194" name="Google Shape;1194;p5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6" name="Google Shape;1196;p5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197" name="Google Shape;1197;p5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198" name="Google Shape;1198;p5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199" name="Google Shape;1199;p5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200" name="Google Shape;1200;p5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01" name="Google Shape;1201;p5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02" name="Google Shape;1202;p5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203" name="Google Shape;1203;p5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204" name="Google Shape;1204;p5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05" name="Google Shape;1205;p5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06" name="Google Shape;1206;p5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207" name="Google Shape;1207;p5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08" name="Google Shape;1208;p5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209" name="Google Shape;1209;p5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10" name="Google Shape;1210;p5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11" name="Google Shape;1211;p5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212" name="Google Shape;1212;p5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213" name="Google Shape;1213;p5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14" name="Google Shape;1214;p5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15" name="Google Shape;1215;p5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216" name="Google Shape;1216;p5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7" name="Google Shape;1217;p57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5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223" name="Google Shape;1223;p5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25" name="Google Shape;1225;p5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26" name="Google Shape;1226;p5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227" name="Google Shape;1227;p5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228" name="Google Shape;1228;p5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229" name="Google Shape;1229;p5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30" name="Google Shape;1230;p5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31" name="Google Shape;1231;p5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232" name="Google Shape;1232;p5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233" name="Google Shape;1233;p5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34" name="Google Shape;1234;p5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35" name="Google Shape;1235;p5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236" name="Google Shape;1236;p5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37" name="Google Shape;1237;p5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238" name="Google Shape;1238;p5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39" name="Google Shape;1239;p5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40" name="Google Shape;1240;p5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241" name="Google Shape;1241;p5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242" name="Google Shape;1242;p5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43" name="Google Shape;1243;p5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44" name="Google Shape;1244;p5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245" name="Google Shape;1245;p5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6" name="Google Shape;1246;p58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0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1" name="Google Shape;1251;p5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252" name="Google Shape;1252;p5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5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4" name="Google Shape;1254;p5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55" name="Google Shape;1255;p5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256" name="Google Shape;1256;p5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257" name="Google Shape;1257;p5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258" name="Google Shape;1258;p5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59" name="Google Shape;1259;p5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60" name="Google Shape;1260;p5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261" name="Google Shape;1261;p5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262" name="Google Shape;1262;p5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63" name="Google Shape;1263;p5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64" name="Google Shape;1264;p5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265" name="Google Shape;1265;p5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66" name="Google Shape;1266;p5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267" name="Google Shape;1267;p5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68" name="Google Shape;1268;p5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69" name="Google Shape;1269;p5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270" name="Google Shape;1270;p5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271" name="Google Shape;1271;p5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72" name="Google Shape;1272;p5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73" name="Google Shape;1273;p5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274" name="Google Shape;1274;p5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75" name="Google Shape;1275;p59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9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" name="Google Shape;1280;p6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281" name="Google Shape;1281;p6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6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6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84" name="Google Shape;1284;p6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285" name="Google Shape;1285;p6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286" name="Google Shape;1286;p6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287" name="Google Shape;1287;p6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88" name="Google Shape;1288;p6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89" name="Google Shape;1289;p6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290" name="Google Shape;1290;p6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291" name="Google Shape;1291;p6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92" name="Google Shape;1292;p6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293" name="Google Shape;1293;p6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294" name="Google Shape;1294;p6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295" name="Google Shape;1295;p6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296" name="Google Shape;1296;p6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7" name="Google Shape;1297;p6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298" name="Google Shape;1298;p6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299" name="Google Shape;1299;p6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300" name="Google Shape;1300;p6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01" name="Google Shape;1301;p6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02" name="Google Shape;1302;p6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303" name="Google Shape;1303;p6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04" name="Google Shape;1304;p60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8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9" name="Google Shape;1309;p6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310" name="Google Shape;1310;p6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6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2" name="Google Shape;1312;p6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4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13" name="Google Shape;1313;p6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314" name="Google Shape;1314;p6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315" name="Google Shape;1315;p6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316" name="Google Shape;1316;p6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17" name="Google Shape;1317;p6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18" name="Google Shape;1318;p6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319" name="Google Shape;1319;p6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320" name="Google Shape;1320;p6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21" name="Google Shape;1321;p6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22" name="Google Shape;1322;p6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323" name="Google Shape;1323;p6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24" name="Google Shape;1324;p6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325" name="Google Shape;1325;p6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26" name="Google Shape;1326;p6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27" name="Google Shape;1327;p6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328" name="Google Shape;1328;p6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329" name="Google Shape;1329;p6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30" name="Google Shape;1330;p6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31" name="Google Shape;1331;p6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332" name="Google Shape;1332;p6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3" name="Google Shape;1333;p61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b="15407" l="3104" r="3095" t="9725"/>
          <a:stretch/>
        </p:blipFill>
        <p:spPr>
          <a:xfrm>
            <a:off x="3720072" y="524750"/>
            <a:ext cx="1704000" cy="20373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0" name="Google Shape;140;p17"/>
          <p:cNvSpPr txBox="1"/>
          <p:nvPr/>
        </p:nvSpPr>
        <p:spPr>
          <a:xfrm>
            <a:off x="2042900" y="2813674"/>
            <a:ext cx="5058300" cy="1046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8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WINNER!</a:t>
            </a:r>
            <a:endParaRPr sz="68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41" name="Google Shape;141;p17"/>
          <p:cNvSpPr txBox="1"/>
          <p:nvPr/>
        </p:nvSpPr>
        <p:spPr>
          <a:xfrm>
            <a:off x="2042900" y="3994084"/>
            <a:ext cx="5058300" cy="6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Player Points - </a:t>
            </a:r>
            <a:r>
              <a:rPr lang="uk" sz="4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4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7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8" name="Google Shape;1338;p62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1339" name="Google Shape;1339;p6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6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1" name="Google Shape;1341;p62"/>
          <p:cNvSpPr txBox="1"/>
          <p:nvPr/>
        </p:nvSpPr>
        <p:spPr>
          <a:xfrm>
            <a:off x="1497200" y="1220813"/>
            <a:ext cx="61497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NAME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oogle Shape;1346;p6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347" name="Google Shape;1347;p6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8" name="Google Shape;1348;p6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9" name="Google Shape;1349;p6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50" name="Google Shape;1350;p6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351" name="Google Shape;1351;p6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352" name="Google Shape;1352;p6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353" name="Google Shape;1353;p6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54" name="Google Shape;1354;p6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55" name="Google Shape;1355;p6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356" name="Google Shape;1356;p6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357" name="Google Shape;1357;p6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58" name="Google Shape;1358;p6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59" name="Google Shape;1359;p6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360" name="Google Shape;1360;p6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61" name="Google Shape;1361;p6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362" name="Google Shape;1362;p6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63" name="Google Shape;1363;p6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64" name="Google Shape;1364;p6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365" name="Google Shape;1365;p6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366" name="Google Shape;1366;p6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67" name="Google Shape;1367;p6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68" name="Google Shape;1368;p6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369" name="Google Shape;1369;p6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0" name="Google Shape;1370;p63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4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5" name="Google Shape;1375;p6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376" name="Google Shape;1376;p6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6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8" name="Google Shape;1378;p6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79" name="Google Shape;1379;p6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380" name="Google Shape;1380;p6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381" name="Google Shape;1381;p6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382" name="Google Shape;1382;p6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83" name="Google Shape;1383;p6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84" name="Google Shape;1384;p6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385" name="Google Shape;1385;p6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386" name="Google Shape;1386;p6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87" name="Google Shape;1387;p6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388" name="Google Shape;1388;p6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389" name="Google Shape;1389;p6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390" name="Google Shape;1390;p6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391" name="Google Shape;1391;p6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92" name="Google Shape;1392;p6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93" name="Google Shape;1393;p6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394" name="Google Shape;1394;p6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395" name="Google Shape;1395;p6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96" name="Google Shape;1396;p6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397" name="Google Shape;1397;p6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398" name="Google Shape;1398;p6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9" name="Google Shape;1399;p64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3" name="Shape 1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4" name="Google Shape;1404;p6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405" name="Google Shape;1405;p6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6" name="Google Shape;1406;p6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7" name="Google Shape;1407;p6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08" name="Google Shape;1408;p6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409" name="Google Shape;1409;p6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410" name="Google Shape;1410;p6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411" name="Google Shape;1411;p6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12" name="Google Shape;1412;p6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13" name="Google Shape;1413;p6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414" name="Google Shape;1414;p6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415" name="Google Shape;1415;p6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16" name="Google Shape;1416;p6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17" name="Google Shape;1417;p6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418" name="Google Shape;1418;p6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19" name="Google Shape;1419;p6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420" name="Google Shape;1420;p6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21" name="Google Shape;1421;p6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22" name="Google Shape;1422;p6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423" name="Google Shape;1423;p6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424" name="Google Shape;1424;p6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25" name="Google Shape;1425;p6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26" name="Google Shape;1426;p6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427" name="Google Shape;1427;p6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28" name="Google Shape;1428;p65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2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" name="Google Shape;1433;p6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434" name="Google Shape;1434;p6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6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36" name="Google Shape;1436;p6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37" name="Google Shape;1437;p6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438" name="Google Shape;1438;p6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439" name="Google Shape;1439;p6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440" name="Google Shape;1440;p6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41" name="Google Shape;1441;p6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42" name="Google Shape;1442;p6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443" name="Google Shape;1443;p6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444" name="Google Shape;1444;p6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45" name="Google Shape;1445;p6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46" name="Google Shape;1446;p6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447" name="Google Shape;1447;p6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48" name="Google Shape;1448;p6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449" name="Google Shape;1449;p6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0" name="Google Shape;1450;p6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1" name="Google Shape;1451;p6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452" name="Google Shape;1452;p6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453" name="Google Shape;1453;p6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4" name="Google Shape;1454;p6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55" name="Google Shape;1455;p6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456" name="Google Shape;1456;p6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7" name="Google Shape;1457;p66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1" name="Shape 1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2" name="Google Shape;1462;p6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463" name="Google Shape;1463;p6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6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65" name="Google Shape;1465;p6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66" name="Google Shape;1466;p6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467" name="Google Shape;1467;p6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468" name="Google Shape;1468;p6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469" name="Google Shape;1469;p6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70" name="Google Shape;1470;p6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71" name="Google Shape;1471;p6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472" name="Google Shape;1472;p6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473" name="Google Shape;1473;p6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74" name="Google Shape;1474;p6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75" name="Google Shape;1475;p6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476" name="Google Shape;1476;p6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77" name="Google Shape;1477;p6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478" name="Google Shape;1478;p6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79" name="Google Shape;1479;p6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80" name="Google Shape;1480;p6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481" name="Google Shape;1481;p6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482" name="Google Shape;1482;p6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83" name="Google Shape;1483;p6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484" name="Google Shape;1484;p6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485" name="Google Shape;1485;p6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6" name="Google Shape;1486;p67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0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1" name="Google Shape;1491;p6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492" name="Google Shape;1492;p6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6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4" name="Google Shape;1494;p6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495" name="Google Shape;1495;p6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496" name="Google Shape;1496;p6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497" name="Google Shape;1497;p6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498" name="Google Shape;1498;p6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499" name="Google Shape;1499;p6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00" name="Google Shape;1500;p6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501" name="Google Shape;1501;p6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502" name="Google Shape;1502;p6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03" name="Google Shape;1503;p6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04" name="Google Shape;1504;p6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505" name="Google Shape;1505;p6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06" name="Google Shape;1506;p6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507" name="Google Shape;1507;p6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08" name="Google Shape;1508;p6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09" name="Google Shape;1509;p6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510" name="Google Shape;1510;p6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511" name="Google Shape;1511;p6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12" name="Google Shape;1512;p6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13" name="Google Shape;1513;p6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514" name="Google Shape;1514;p6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5" name="Google Shape;1515;p68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0" name="Google Shape;1520;p6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521" name="Google Shape;1521;p6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2" name="Google Shape;1522;p6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3" name="Google Shape;1523;p6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24" name="Google Shape;1524;p6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525" name="Google Shape;1525;p6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526" name="Google Shape;1526;p6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527" name="Google Shape;1527;p6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28" name="Google Shape;1528;p6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29" name="Google Shape;1529;p6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530" name="Google Shape;1530;p6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531" name="Google Shape;1531;p6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32" name="Google Shape;1532;p6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33" name="Google Shape;1533;p6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534" name="Google Shape;1534;p6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35" name="Google Shape;1535;p6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536" name="Google Shape;1536;p6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37" name="Google Shape;1537;p6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38" name="Google Shape;1538;p6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539" name="Google Shape;1539;p6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540" name="Google Shape;1540;p6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41" name="Google Shape;1541;p6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42" name="Google Shape;1542;p6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543" name="Google Shape;1543;p6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4" name="Google Shape;1544;p69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9" name="Google Shape;1549;p7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550" name="Google Shape;1550;p7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7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52" name="Google Shape;1552;p7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53" name="Google Shape;1553;p7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554" name="Google Shape;1554;p7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555" name="Google Shape;1555;p7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556" name="Google Shape;1556;p7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57" name="Google Shape;1557;p7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58" name="Google Shape;1558;p7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559" name="Google Shape;1559;p7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560" name="Google Shape;1560;p7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61" name="Google Shape;1561;p7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62" name="Google Shape;1562;p7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563" name="Google Shape;1563;p7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64" name="Google Shape;1564;p7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565" name="Google Shape;1565;p7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66" name="Google Shape;1566;p7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67" name="Google Shape;1567;p7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568" name="Google Shape;1568;p7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569" name="Google Shape;1569;p7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70" name="Google Shape;1570;p7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71" name="Google Shape;1571;p7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572" name="Google Shape;1572;p7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73" name="Google Shape;1573;p70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7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579" name="Google Shape;1579;p7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7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1" name="Google Shape;1581;p7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82" name="Google Shape;1582;p7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583" name="Google Shape;1583;p7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584" name="Google Shape;1584;p7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585" name="Google Shape;1585;p7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86" name="Google Shape;1586;p7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87" name="Google Shape;1587;p7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588" name="Google Shape;1588;p7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589" name="Google Shape;1589;p7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90" name="Google Shape;1590;p7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591" name="Google Shape;1591;p7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592" name="Google Shape;1592;p7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93" name="Google Shape;1593;p7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594" name="Google Shape;1594;p7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95" name="Google Shape;1595;p7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96" name="Google Shape;1596;p7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597" name="Google Shape;1597;p7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598" name="Google Shape;1598;p7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599" name="Google Shape;1599;p7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00" name="Google Shape;1600;p7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601" name="Google Shape;1601;p7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02" name="Google Shape;1602;p71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8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147" name="Google Shape;147;p1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9" name="Google Shape;149;p18"/>
          <p:cNvSpPr txBox="1"/>
          <p:nvPr/>
        </p:nvSpPr>
        <p:spPr>
          <a:xfrm>
            <a:off x="2005200" y="1220800"/>
            <a:ext cx="51336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HISTORY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" name="Google Shape;1607;p7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608" name="Google Shape;1608;p7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7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0" name="Google Shape;1610;p7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5 -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11" name="Google Shape;1611;p7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612" name="Google Shape;1612;p7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613" name="Google Shape;1613;p7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614" name="Google Shape;1614;p7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15" name="Google Shape;1615;p7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16" name="Google Shape;1616;p7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617" name="Google Shape;1617;p7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618" name="Google Shape;1618;p7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19" name="Google Shape;1619;p7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20" name="Google Shape;1620;p7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621" name="Google Shape;1621;p7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22" name="Google Shape;1622;p7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623" name="Google Shape;1623;p7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24" name="Google Shape;1624;p7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25" name="Google Shape;1625;p7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626" name="Google Shape;1626;p7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627" name="Google Shape;1627;p7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28" name="Google Shape;1628;p7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29" name="Google Shape;1629;p7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630" name="Google Shape;1630;p7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31" name="Google Shape;1631;p72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6" name="Google Shape;1636;p73"/>
          <p:cNvGrpSpPr/>
          <p:nvPr/>
        </p:nvGrpSpPr>
        <p:grpSpPr>
          <a:xfrm>
            <a:off x="1188418" y="728136"/>
            <a:ext cx="6807026" cy="3691360"/>
            <a:chOff x="640200" y="430850"/>
            <a:chExt cx="7903200" cy="4285800"/>
          </a:xfrm>
        </p:grpSpPr>
        <p:sp>
          <p:nvSpPr>
            <p:cNvPr id="1637" name="Google Shape;1637;p7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7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9" name="Google Shape;1639;p73"/>
          <p:cNvSpPr txBox="1"/>
          <p:nvPr/>
        </p:nvSpPr>
        <p:spPr>
          <a:xfrm>
            <a:off x="1497200" y="1220813"/>
            <a:ext cx="6149700" cy="2706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NAME</a:t>
            </a:r>
            <a:endParaRPr sz="9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91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</a:t>
            </a:r>
            <a:endParaRPr sz="91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" name="Google Shape;1644;p74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645" name="Google Shape;1645;p74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6" name="Google Shape;1646;p74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7" name="Google Shape;1647;p74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48" name="Google Shape;1648;p74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649" name="Google Shape;1649;p74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650" name="Google Shape;1650;p74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651" name="Google Shape;1651;p74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52" name="Google Shape;1652;p74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53" name="Google Shape;1653;p74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654" name="Google Shape;1654;p74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655" name="Google Shape;1655;p74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56" name="Google Shape;1656;p74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57" name="Google Shape;1657;p74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658" name="Google Shape;1658;p74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59" name="Google Shape;1659;p74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660" name="Google Shape;1660;p74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61" name="Google Shape;1661;p74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62" name="Google Shape;1662;p74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663" name="Google Shape;1663;p74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664" name="Google Shape;1664;p74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65" name="Google Shape;1665;p74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66" name="Google Shape;1666;p74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667" name="Google Shape;1667;p74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8" name="Google Shape;1668;p74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3" name="Google Shape;1673;p75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674" name="Google Shape;1674;p75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5" name="Google Shape;1675;p75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76" name="Google Shape;1676;p75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77" name="Google Shape;1677;p75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678" name="Google Shape;1678;p75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679" name="Google Shape;1679;p75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680" name="Google Shape;1680;p75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81" name="Google Shape;1681;p75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82" name="Google Shape;1682;p75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683" name="Google Shape;1683;p75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684" name="Google Shape;1684;p75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85" name="Google Shape;1685;p75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86" name="Google Shape;1686;p75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687" name="Google Shape;1687;p75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688" name="Google Shape;1688;p75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689" name="Google Shape;1689;p75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90" name="Google Shape;1690;p75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91" name="Google Shape;1691;p75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692" name="Google Shape;1692;p75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693" name="Google Shape;1693;p75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94" name="Google Shape;1694;p75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695" name="Google Shape;1695;p75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696" name="Google Shape;1696;p75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7" name="Google Shape;1697;p75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2" name="Google Shape;1702;p76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703" name="Google Shape;1703;p76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76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5" name="Google Shape;1705;p76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06" name="Google Shape;1706;p76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707" name="Google Shape;1707;p76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708" name="Google Shape;1708;p76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709" name="Google Shape;1709;p76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10" name="Google Shape;1710;p76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11" name="Google Shape;1711;p76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712" name="Google Shape;1712;p76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713" name="Google Shape;1713;p76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14" name="Google Shape;1714;p76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15" name="Google Shape;1715;p76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716" name="Google Shape;1716;p76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17" name="Google Shape;1717;p76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718" name="Google Shape;1718;p76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19" name="Google Shape;1719;p76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20" name="Google Shape;1720;p76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721" name="Google Shape;1721;p76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722" name="Google Shape;1722;p76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23" name="Google Shape;1723;p76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24" name="Google Shape;1724;p76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725" name="Google Shape;1725;p76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6" name="Google Shape;1726;p76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1" name="Google Shape;1731;p77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732" name="Google Shape;1732;p77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3" name="Google Shape;1733;p77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4" name="Google Shape;1734;p77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35" name="Google Shape;1735;p77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736" name="Google Shape;1736;p77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737" name="Google Shape;1737;p77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738" name="Google Shape;1738;p77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39" name="Google Shape;1739;p77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40" name="Google Shape;1740;p77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741" name="Google Shape;1741;p77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742" name="Google Shape;1742;p77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43" name="Google Shape;1743;p77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44" name="Google Shape;1744;p77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745" name="Google Shape;1745;p77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46" name="Google Shape;1746;p77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747" name="Google Shape;1747;p77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48" name="Google Shape;1748;p77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49" name="Google Shape;1749;p77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750" name="Google Shape;1750;p77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751" name="Google Shape;1751;p77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52" name="Google Shape;1752;p77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53" name="Google Shape;1753;p77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754" name="Google Shape;1754;p77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5" name="Google Shape;1755;p77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9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78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761" name="Google Shape;1761;p78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78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3" name="Google Shape;1763;p78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64" name="Google Shape;1764;p78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765" name="Google Shape;1765;p78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766" name="Google Shape;1766;p78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767" name="Google Shape;1767;p78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68" name="Google Shape;1768;p78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69" name="Google Shape;1769;p78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770" name="Google Shape;1770;p78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771" name="Google Shape;1771;p78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72" name="Google Shape;1772;p78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73" name="Google Shape;1773;p78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774" name="Google Shape;1774;p78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75" name="Google Shape;1775;p78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776" name="Google Shape;1776;p78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77" name="Google Shape;1777;p78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78" name="Google Shape;1778;p78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779" name="Google Shape;1779;p78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780" name="Google Shape;1780;p78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81" name="Google Shape;1781;p78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82" name="Google Shape;1782;p78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783" name="Google Shape;1783;p78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84" name="Google Shape;1784;p78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9" name="Google Shape;1789;p7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790" name="Google Shape;1790;p7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1" name="Google Shape;1791;p7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2" name="Google Shape;1792;p7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600$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93" name="Google Shape;1793;p7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794" name="Google Shape;1794;p7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795" name="Google Shape;1795;p7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796" name="Google Shape;1796;p7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97" name="Google Shape;1797;p7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798" name="Google Shape;1798;p7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799" name="Google Shape;1799;p7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800" name="Google Shape;1800;p7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01" name="Google Shape;1801;p7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02" name="Google Shape;1802;p7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803" name="Google Shape;1803;p7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04" name="Google Shape;1804;p7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805" name="Google Shape;1805;p7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06" name="Google Shape;1806;p7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07" name="Google Shape;1807;p7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808" name="Google Shape;1808;p7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809" name="Google Shape;1809;p7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10" name="Google Shape;1810;p7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11" name="Google Shape;1811;p7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812" name="Google Shape;1812;p7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13" name="Google Shape;1813;p79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8" name="Google Shape;1818;p8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819" name="Google Shape;1819;p8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8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21" name="Google Shape;1821;p8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22" name="Google Shape;1822;p8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823" name="Google Shape;1823;p8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824" name="Google Shape;1824;p8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825" name="Google Shape;1825;p8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26" name="Google Shape;1826;p8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27" name="Google Shape;1827;p8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28" name="Google Shape;1828;p8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829" name="Google Shape;1829;p8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30" name="Google Shape;1830;p8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31" name="Google Shape;1831;p8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832" name="Google Shape;1832;p8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33" name="Google Shape;1833;p8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834" name="Google Shape;1834;p8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35" name="Google Shape;1835;p8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36" name="Google Shape;1836;p8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837" name="Google Shape;1837;p8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838" name="Google Shape;1838;p8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39" name="Google Shape;1839;p8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40" name="Google Shape;1840;p8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841" name="Google Shape;1841;p8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42" name="Google Shape;1842;p80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6" name="Shape 1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7" name="Google Shape;1847;p8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848" name="Google Shape;1848;p8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8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50" name="Google Shape;1850;p8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800$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51" name="Google Shape;1851;p8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852" name="Google Shape;1852;p8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853" name="Google Shape;1853;p8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854" name="Google Shape;1854;p8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55" name="Google Shape;1855;p8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56" name="Google Shape;1856;p8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57" name="Google Shape;1857;p8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858" name="Google Shape;1858;p8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59" name="Google Shape;1859;p8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60" name="Google Shape;1860;p8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861" name="Google Shape;1861;p8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62" name="Google Shape;1862;p8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863" name="Google Shape;1863;p8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64" name="Google Shape;1864;p8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65" name="Google Shape;1865;p8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866" name="Google Shape;1866;p8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867" name="Google Shape;1867;p8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68" name="Google Shape;1868;p8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69" name="Google Shape;1869;p8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870" name="Google Shape;1870;p8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1" name="Google Shape;1871;p81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19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55" name="Google Shape;155;p19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9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9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istory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58" name="Google Shape;158;p19"/>
          <p:cNvSpPr txBox="1"/>
          <p:nvPr/>
        </p:nvSpPr>
        <p:spPr>
          <a:xfrm>
            <a:off x="1687600" y="1473393"/>
            <a:ext cx="57687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THIS ANCIENT CIVILIZATION BUILT THE PYRAMIDS OF GIZA.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59" name="Google Shape;159;p19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60" name="Google Shape;160;p19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61" name="Google Shape;161;p19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62" name="Google Shape;162;p19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3" name="Google Shape;163;p19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4" name="Google Shape;164;p19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65" name="Google Shape;165;p19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66" name="Google Shape;166;p19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7" name="Google Shape;167;p19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68" name="Google Shape;168;p19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69" name="Google Shape;169;p19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70" name="Google Shape;170;p19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71" name="Google Shape;171;p19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2" name="Google Shape;172;p19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3" name="Google Shape;173;p19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74" name="Google Shape;174;p19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75" name="Google Shape;175;p19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6" name="Google Shape;176;p19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78" name="Google Shape;178;p19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5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82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877" name="Google Shape;1877;p82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8" name="Google Shape;1878;p82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79" name="Google Shape;1879;p82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80" name="Google Shape;1880;p82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881" name="Google Shape;1881;p82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882" name="Google Shape;1882;p82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883" name="Google Shape;1883;p82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84" name="Google Shape;1884;p82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85" name="Google Shape;1885;p82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886" name="Google Shape;1886;p82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887" name="Google Shape;1887;p82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88" name="Google Shape;1888;p82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889" name="Google Shape;1889;p82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890" name="Google Shape;1890;p82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91" name="Google Shape;1891;p82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892" name="Google Shape;1892;p82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93" name="Google Shape;1893;p82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94" name="Google Shape;1894;p82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895" name="Google Shape;1895;p82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896" name="Google Shape;1896;p82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97" name="Google Shape;1897;p82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898" name="Google Shape;1898;p82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899" name="Google Shape;1899;p82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0" name="Google Shape;1900;p82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4" name="Shape 1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5" name="Google Shape;1905;p83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906" name="Google Shape;1906;p83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7" name="Google Shape;1907;p83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08" name="Google Shape;1908;p83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Category 6 -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1000$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09" name="Google Shape;1909;p83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910" name="Google Shape;1910;p83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911" name="Google Shape;1911;p83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912" name="Google Shape;1912;p83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13" name="Google Shape;1913;p83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14" name="Google Shape;1914;p83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915" name="Google Shape;1915;p83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916" name="Google Shape;1916;p83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17" name="Google Shape;1917;p83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18" name="Google Shape;1918;p83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919" name="Google Shape;1919;p83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20" name="Google Shape;1920;p83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1921" name="Google Shape;1921;p83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922" name="Google Shape;1922;p83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923" name="Google Shape;1923;p83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1924" name="Google Shape;1924;p83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1925" name="Google Shape;1925;p83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926" name="Google Shape;1926;p83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1927" name="Google Shape;1927;p83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1928" name="Google Shape;1928;p83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29" name="Google Shape;1929;p83"/>
          <p:cNvSpPr txBox="1"/>
          <p:nvPr/>
        </p:nvSpPr>
        <p:spPr>
          <a:xfrm>
            <a:off x="2007925" y="1442963"/>
            <a:ext cx="5128200" cy="2308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THE ANSWER IN THE FORM OF A QUESTION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20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184" name="Google Shape;184;p20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6" name="Google Shape;186;p20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istory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 </a:t>
            </a: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200$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87" name="Google Shape;187;p20"/>
          <p:cNvSpPr txBox="1"/>
          <p:nvPr/>
        </p:nvSpPr>
        <p:spPr>
          <a:xfrm>
            <a:off x="1274700" y="2127361"/>
            <a:ext cx="6594600" cy="892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WHAT IS EGYPT?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88" name="Google Shape;188;p20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189" name="Google Shape;189;p20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190" name="Google Shape;190;p20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191" name="Google Shape;191;p20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2" name="Google Shape;192;p20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3" name="Google Shape;193;p20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194" name="Google Shape;194;p20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195" name="Google Shape;195;p20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6" name="Google Shape;196;p20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197" name="Google Shape;197;p20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198" name="Google Shape;198;p20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199" name="Google Shape;199;p20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200" name="Google Shape;200;p20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03" name="Google Shape;203;p20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204" name="Google Shape;204;p20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06" name="Google Shape;206;p20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207" name="Google Shape;207;p20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oogle Shape;212;p21"/>
          <p:cNvGrpSpPr/>
          <p:nvPr/>
        </p:nvGrpSpPr>
        <p:grpSpPr>
          <a:xfrm>
            <a:off x="640200" y="430850"/>
            <a:ext cx="7903200" cy="4285800"/>
            <a:chOff x="640200" y="430850"/>
            <a:chExt cx="7903200" cy="4285800"/>
          </a:xfrm>
        </p:grpSpPr>
        <p:sp>
          <p:nvSpPr>
            <p:cNvPr id="213" name="Google Shape;213;p21"/>
            <p:cNvSpPr/>
            <p:nvPr/>
          </p:nvSpPr>
          <p:spPr>
            <a:xfrm>
              <a:off x="649675" y="431425"/>
              <a:ext cx="7884300" cy="4275600"/>
            </a:xfrm>
            <a:prstGeom prst="rect">
              <a:avLst/>
            </a:prstGeom>
            <a:gradFill>
              <a:gsLst>
                <a:gs pos="0">
                  <a:srgbClr val="1F3A6E"/>
                </a:gs>
                <a:gs pos="100000">
                  <a:schemeClr val="dk1"/>
                </a:gs>
              </a:gsLst>
              <a:lin ang="2700006" scaled="0"/>
            </a:gradFill>
            <a:ln>
              <a:noFill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640200" y="430850"/>
              <a:ext cx="7903200" cy="4285800"/>
            </a:xfrm>
            <a:prstGeom prst="rect">
              <a:avLst/>
            </a:prstGeom>
            <a:noFill/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171450" rotWithShape="0" algn="bl" dir="2700000" dist="66675">
                <a:srgbClr val="000000">
                  <a:alpha val="8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1955775" y="4080100"/>
            <a:ext cx="2140500" cy="323100"/>
            <a:chOff x="3501750" y="4000250"/>
            <a:chExt cx="2140500" cy="323100"/>
          </a:xfrm>
        </p:grpSpPr>
        <p:sp>
          <p:nvSpPr>
            <p:cNvPr id="216" name="Google Shape;216;p21">
              <a:hlinkClick action="ppaction://hlinksldjump" r:id="rId3"/>
            </p:cNvPr>
            <p:cNvSpPr txBox="1"/>
            <p:nvPr/>
          </p:nvSpPr>
          <p:spPr>
            <a:xfrm>
              <a:off x="3501750" y="4000250"/>
              <a:ext cx="2140500" cy="3231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2100">
                  <a:solidFill>
                    <a:srgbClr val="F7D347"/>
                  </a:solidFill>
                  <a:latin typeface="Impact"/>
                  <a:ea typeface="Impact"/>
                  <a:cs typeface="Impact"/>
                  <a:sym typeface="Impact"/>
                </a:rPr>
                <a:t>Game Board</a:t>
              </a:r>
              <a:endParaRPr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endParaRPr>
            </a:p>
          </p:txBody>
        </p:sp>
        <p:grpSp>
          <p:nvGrpSpPr>
            <p:cNvPr id="217" name="Google Shape;217;p21"/>
            <p:cNvGrpSpPr/>
            <p:nvPr/>
          </p:nvGrpSpPr>
          <p:grpSpPr>
            <a:xfrm>
              <a:off x="3662088" y="4116950"/>
              <a:ext cx="197500" cy="89700"/>
              <a:chOff x="3662088" y="4116950"/>
              <a:chExt cx="197500" cy="89700"/>
            </a:xfrm>
          </p:grpSpPr>
          <p:sp>
            <p:nvSpPr>
              <p:cNvPr id="218" name="Google Shape;218;p21"/>
              <p:cNvSpPr/>
              <p:nvPr/>
            </p:nvSpPr>
            <p:spPr>
              <a:xfrm rot="5400000">
                <a:off x="37721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 rot="5400000">
                <a:off x="371498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 rot="5400000">
                <a:off x="3659838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  <p:grpSp>
          <p:nvGrpSpPr>
            <p:cNvPr id="221" name="Google Shape;221;p21"/>
            <p:cNvGrpSpPr/>
            <p:nvPr/>
          </p:nvGrpSpPr>
          <p:grpSpPr>
            <a:xfrm>
              <a:off x="5300787" y="4116950"/>
              <a:ext cx="197500" cy="89700"/>
              <a:chOff x="5300787" y="4116950"/>
              <a:chExt cx="197500" cy="89700"/>
            </a:xfrm>
          </p:grpSpPr>
          <p:sp>
            <p:nvSpPr>
              <p:cNvPr id="222" name="Google Shape;222;p21"/>
              <p:cNvSpPr/>
              <p:nvPr/>
            </p:nvSpPr>
            <p:spPr>
              <a:xfrm rot="-5400000">
                <a:off x="52985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 rot="-5400000">
                <a:off x="535568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 rot="-5400000">
                <a:off x="5410837" y="4119200"/>
                <a:ext cx="89700" cy="8520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latin typeface="Impact"/>
                  <a:ea typeface="Impact"/>
                  <a:cs typeface="Impact"/>
                  <a:sym typeface="Impact"/>
                </a:endParaRPr>
              </a:p>
            </p:txBody>
          </p:sp>
        </p:grpSp>
      </p:grpSp>
      <p:sp>
        <p:nvSpPr>
          <p:cNvPr id="225" name="Google Shape;225;p21">
            <a:hlinkClick action="ppaction://hlinksldjump" r:id="rId4"/>
          </p:cNvPr>
          <p:cNvSpPr txBox="1"/>
          <p:nvPr/>
        </p:nvSpPr>
        <p:spPr>
          <a:xfrm>
            <a:off x="5047725" y="4080100"/>
            <a:ext cx="2140500" cy="323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1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Scoreboard</a:t>
            </a:r>
            <a:endParaRPr sz="21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grpSp>
        <p:nvGrpSpPr>
          <p:cNvPr id="226" name="Google Shape;226;p21"/>
          <p:cNvGrpSpPr/>
          <p:nvPr/>
        </p:nvGrpSpPr>
        <p:grpSpPr>
          <a:xfrm>
            <a:off x="5208063" y="4196800"/>
            <a:ext cx="197500" cy="89700"/>
            <a:chOff x="3662088" y="4116950"/>
            <a:chExt cx="197500" cy="89700"/>
          </a:xfrm>
        </p:grpSpPr>
        <p:sp>
          <p:nvSpPr>
            <p:cNvPr id="227" name="Google Shape;227;p21"/>
            <p:cNvSpPr/>
            <p:nvPr/>
          </p:nvSpPr>
          <p:spPr>
            <a:xfrm rot="5400000">
              <a:off x="37721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28" name="Google Shape;228;p21"/>
            <p:cNvSpPr/>
            <p:nvPr/>
          </p:nvSpPr>
          <p:spPr>
            <a:xfrm rot="5400000">
              <a:off x="371498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29" name="Google Shape;229;p21"/>
            <p:cNvSpPr/>
            <p:nvPr/>
          </p:nvSpPr>
          <p:spPr>
            <a:xfrm rot="5400000">
              <a:off x="3659838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grpSp>
        <p:nvGrpSpPr>
          <p:cNvPr id="230" name="Google Shape;230;p21"/>
          <p:cNvGrpSpPr/>
          <p:nvPr/>
        </p:nvGrpSpPr>
        <p:grpSpPr>
          <a:xfrm>
            <a:off x="6846762" y="4196800"/>
            <a:ext cx="197500" cy="89700"/>
            <a:chOff x="5300787" y="4116950"/>
            <a:chExt cx="197500" cy="89700"/>
          </a:xfrm>
        </p:grpSpPr>
        <p:sp>
          <p:nvSpPr>
            <p:cNvPr id="231" name="Google Shape;231;p21"/>
            <p:cNvSpPr/>
            <p:nvPr/>
          </p:nvSpPr>
          <p:spPr>
            <a:xfrm rot="-5400000">
              <a:off x="52985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32" name="Google Shape;232;p21"/>
            <p:cNvSpPr/>
            <p:nvPr/>
          </p:nvSpPr>
          <p:spPr>
            <a:xfrm rot="-5400000">
              <a:off x="535568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  <p:sp>
          <p:nvSpPr>
            <p:cNvPr id="233" name="Google Shape;233;p21"/>
            <p:cNvSpPr/>
            <p:nvPr/>
          </p:nvSpPr>
          <p:spPr>
            <a:xfrm rot="-5400000">
              <a:off x="5410837" y="4119200"/>
              <a:ext cx="89700" cy="852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Impact"/>
                <a:ea typeface="Impact"/>
                <a:cs typeface="Impact"/>
                <a:sym typeface="Impact"/>
              </a:endParaRPr>
            </a:p>
          </p:txBody>
        </p:sp>
      </p:grpSp>
      <p:cxnSp>
        <p:nvCxnSpPr>
          <p:cNvPr id="234" name="Google Shape;234;p21"/>
          <p:cNvCxnSpPr/>
          <p:nvPr/>
        </p:nvCxnSpPr>
        <p:spPr>
          <a:xfrm rot="10800000">
            <a:off x="4572000" y="4155250"/>
            <a:ext cx="0" cy="17280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5" name="Google Shape;235;p21"/>
          <p:cNvSpPr txBox="1"/>
          <p:nvPr/>
        </p:nvSpPr>
        <p:spPr>
          <a:xfrm>
            <a:off x="3019650" y="690724"/>
            <a:ext cx="3104700" cy="600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27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History - </a:t>
            </a:r>
            <a:r>
              <a:rPr lang="uk" sz="2700">
                <a:solidFill>
                  <a:srgbClr val="F7D347"/>
                </a:solidFill>
                <a:latin typeface="Impact"/>
                <a:ea typeface="Impact"/>
                <a:cs typeface="Impact"/>
                <a:sym typeface="Impact"/>
              </a:rPr>
              <a:t>400$</a:t>
            </a:r>
            <a:endParaRPr sz="2700">
              <a:solidFill>
                <a:srgbClr val="F7D347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236" name="Google Shape;236;p21"/>
          <p:cNvSpPr txBox="1"/>
          <p:nvPr/>
        </p:nvSpPr>
        <p:spPr>
          <a:xfrm>
            <a:off x="1274700" y="1796963"/>
            <a:ext cx="6594600" cy="1600800"/>
          </a:xfrm>
          <a:prstGeom prst="rect">
            <a:avLst/>
          </a:prstGeom>
          <a:noFill/>
          <a:ln>
            <a:noFill/>
          </a:ln>
          <a:effectLst>
            <a:outerShdw rotWithShape="0" algn="bl" dist="57150">
              <a:schemeClr val="dk1"/>
            </a:outerShdw>
          </a:effectLst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WRITE A CLUE FOR 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THE CATEGORY HERE</a:t>
            </a:r>
            <a:endParaRPr sz="4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