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acasime Antique"/>
      <p:regular r:id="rId7"/>
    </p:embeddedFont>
    <p:embeddedFont>
      <p:font typeface="Vujahday Script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casimeAntique-regular.fntdata"/><Relationship Id="rId8" Type="http://schemas.openxmlformats.org/officeDocument/2006/relationships/font" Target="fonts/Vujahday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09" l="199" r="209" t="199"/>
          <a:stretch/>
        </p:blipFill>
        <p:spPr>
          <a:xfrm>
            <a:off x="211" y="300"/>
            <a:ext cx="7559577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652963" y="5148486"/>
            <a:ext cx="2613917" cy="25218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CD24B"/>
                    </a:gs>
                    <a:gs pos="100000">
                      <a:srgbClr val="B16C11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atin typeface="Kalnia"/>
              </a:rPr>
              <a:t>A</a:t>
            </a: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1209" l="1209" r="1209" t="1209"/>
          <a:stretch/>
        </p:blipFill>
        <p:spPr>
          <a:xfrm>
            <a:off x="0" y="811419"/>
            <a:ext cx="7559999" cy="98805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641347" y="2565252"/>
            <a:ext cx="2613917" cy="25218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CD24B"/>
                    </a:gs>
                    <a:gs pos="100000">
                      <a:srgbClr val="B16C11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atin typeface="Kalnia"/>
              </a:rPr>
              <a:t>A</a:t>
            </a: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139" l="129" r="139" t="129"/>
          <a:stretch/>
        </p:blipFill>
        <p:spPr>
          <a:xfrm>
            <a:off x="0" y="294"/>
            <a:ext cx="7560003" cy="385013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375200" y="559100"/>
            <a:ext cx="480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Vujahday Script"/>
                <a:ea typeface="Vujahday Script"/>
                <a:cs typeface="Vujahday Script"/>
                <a:sym typeface="Vujahday Script"/>
              </a:rPr>
              <a:t>Y</a:t>
            </a:r>
            <a:r>
              <a:rPr lang="uk" sz="2700">
                <a:solidFill>
                  <a:schemeClr val="lt1"/>
                </a:solidFill>
                <a:latin typeface="Vujahday Script"/>
                <a:ea typeface="Vujahday Script"/>
                <a:cs typeface="Vujahday Script"/>
                <a:sym typeface="Vujahday Script"/>
              </a:rPr>
              <a:t>ou Are Invited</a:t>
            </a:r>
            <a:endParaRPr sz="2700">
              <a:solidFill>
                <a:schemeClr val="lt1"/>
              </a:solidFill>
              <a:latin typeface="Vujahday Script"/>
              <a:ea typeface="Vujahday Script"/>
              <a:cs typeface="Vujahday Script"/>
              <a:sym typeface="Vujahday Scrip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375200" y="1085061"/>
            <a:ext cx="4809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lt1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TO CELEBRATE WITH US AT THE</a:t>
            </a:r>
            <a:endParaRPr sz="1500">
              <a:solidFill>
                <a:schemeClr val="lt1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375200" y="7558975"/>
            <a:ext cx="480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lt1"/>
                </a:solidFill>
                <a:latin typeface="Vujahday Script"/>
                <a:ea typeface="Vujahday Script"/>
                <a:cs typeface="Vujahday Script"/>
                <a:sym typeface="Vujahday Script"/>
              </a:rPr>
              <a:t>Charity Night</a:t>
            </a:r>
            <a:endParaRPr sz="3600">
              <a:solidFill>
                <a:schemeClr val="lt1"/>
              </a:solidFill>
              <a:latin typeface="Vujahday Script"/>
              <a:ea typeface="Vujahday Script"/>
              <a:cs typeface="Vujahday Script"/>
              <a:sym typeface="Vujahday Scrip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375200" y="8256507"/>
            <a:ext cx="480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FED24E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DECEMBER 15TH</a:t>
            </a:r>
            <a:endParaRPr sz="2900">
              <a:solidFill>
                <a:srgbClr val="FED24E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375200" y="8723789"/>
            <a:ext cx="48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FED24E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6:00 PM - 11:00 PM</a:t>
            </a:r>
            <a:endParaRPr sz="2400">
              <a:solidFill>
                <a:srgbClr val="FED24E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375200" y="9320700"/>
            <a:ext cx="4809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Vujahday Script"/>
                <a:ea typeface="Vujahday Script"/>
                <a:cs typeface="Vujahday Script"/>
                <a:sym typeface="Vujahday Script"/>
              </a:rPr>
              <a:t>The Grand Hall</a:t>
            </a:r>
            <a:endParaRPr sz="2700">
              <a:solidFill>
                <a:schemeClr val="lt1"/>
              </a:solidFill>
              <a:latin typeface="Vujahday Script"/>
              <a:ea typeface="Vujahday Script"/>
              <a:cs typeface="Vujahday Script"/>
              <a:sym typeface="Vujahday Scrip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75200" y="9814167"/>
            <a:ext cx="480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Bacasime Antique"/>
                <a:ea typeface="Bacasime Antique"/>
                <a:cs typeface="Bacasime Antique"/>
                <a:sym typeface="Bacasime Antique"/>
              </a:rPr>
              <a:t>123 ELEGANCE AVENUE, LONDON</a:t>
            </a:r>
            <a:endParaRPr sz="1600">
              <a:solidFill>
                <a:schemeClr val="lt1"/>
              </a:solidFill>
              <a:latin typeface="Bacasime Antique"/>
              <a:ea typeface="Bacasime Antique"/>
              <a:cs typeface="Bacasime Antique"/>
              <a:sym typeface="Bacasime Antique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713097" y="4544474"/>
            <a:ext cx="1905907" cy="25218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E95E"/>
                    </a:gs>
                    <a:gs pos="50000">
                      <a:srgbClr val="F0C649"/>
                    </a:gs>
                    <a:gs pos="100000">
                      <a:srgbClr val="F0C649"/>
                    </a:gs>
                  </a:gsLst>
                  <a:lin ang="5400012" scaled="0"/>
                </a:gradFill>
                <a:latin typeface="Kalnia"/>
              </a:rPr>
              <a:t>L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1596956" y="1686877"/>
            <a:ext cx="2206275" cy="2628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CD24B"/>
                    </a:gs>
                    <a:gs pos="38000">
                      <a:srgbClr val="FCD24B"/>
                    </a:gs>
                    <a:gs pos="100000">
                      <a:srgbClr val="B16C11"/>
                    </a:gs>
                  </a:gsLst>
                  <a:path path="circle">
                    <a:fillToRect b="100%" r="100%"/>
                  </a:path>
                  <a:tileRect l="-100%" t="-100%"/>
                </a:gradFill>
                <a:latin typeface="Kalnia"/>
              </a:rPr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