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</p:sldIdLst>
  <p:sldSz cy="10692000" cx="7560000"/>
  <p:notesSz cx="6858000" cy="9144000"/>
  <p:embeddedFontLst>
    <p:embeddedFont>
      <p:font typeface="EB Garamond SemiBold"/>
      <p:regular r:id="rId8"/>
      <p:bold r:id="rId9"/>
      <p:italic r:id="rId10"/>
      <p:boldItalic r:id="rId11"/>
    </p:embeddedFont>
    <p:embeddedFont>
      <p:font typeface="Cinzel SemiBold"/>
      <p:regular r:id="rId12"/>
      <p:bold r:id="rId13"/>
    </p:embeddedFont>
    <p:embeddedFont>
      <p:font typeface="EB Garamond"/>
      <p:regular r:id="rId14"/>
      <p:bold r:id="rId15"/>
      <p:italic r:id="rId16"/>
      <p:boldItalic r:id="rId17"/>
    </p:embeddedFont>
    <p:embeddedFont>
      <p:font typeface="Allison"/>
      <p:regular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794">
          <p15:clr>
            <a:srgbClr val="747775"/>
          </p15:clr>
        </p15:guide>
        <p15:guide id="2" orient="horz" pos="2608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794"/>
        <p:guide pos="2608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EBGaramondSemiBold-boldItalic.fntdata"/><Relationship Id="rId10" Type="http://schemas.openxmlformats.org/officeDocument/2006/relationships/font" Target="fonts/EBGaramondSemiBold-italic.fntdata"/><Relationship Id="rId13" Type="http://schemas.openxmlformats.org/officeDocument/2006/relationships/font" Target="fonts/CinzelSemiBold-bold.fntdata"/><Relationship Id="rId12" Type="http://schemas.openxmlformats.org/officeDocument/2006/relationships/font" Target="fonts/CinzelSemiBold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EBGaramondSemiBold-bold.fntdata"/><Relationship Id="rId15" Type="http://schemas.openxmlformats.org/officeDocument/2006/relationships/font" Target="fonts/EBGaramond-bold.fntdata"/><Relationship Id="rId14" Type="http://schemas.openxmlformats.org/officeDocument/2006/relationships/font" Target="fonts/EBGaramond-regular.fntdata"/><Relationship Id="rId17" Type="http://schemas.openxmlformats.org/officeDocument/2006/relationships/font" Target="fonts/EBGaramond-boldItalic.fntdata"/><Relationship Id="rId16" Type="http://schemas.openxmlformats.org/officeDocument/2006/relationships/font" Target="fonts/EBGaramond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font" Target="fonts/Allison-regular.fntdata"/><Relationship Id="rId7" Type="http://schemas.openxmlformats.org/officeDocument/2006/relationships/slide" Target="slides/slide2.xml"/><Relationship Id="rId8" Type="http://schemas.openxmlformats.org/officeDocument/2006/relationships/font" Target="fonts/EBGaramondSemiBold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6dc79658d3_0_12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26dc79658d3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13"/>
          <p:cNvGrpSpPr/>
          <p:nvPr/>
        </p:nvGrpSpPr>
        <p:grpSpPr>
          <a:xfrm>
            <a:off x="1185750" y="1274850"/>
            <a:ext cx="5188500" cy="7911750"/>
            <a:chOff x="1185750" y="1274850"/>
            <a:chExt cx="5188500" cy="7911750"/>
          </a:xfrm>
        </p:grpSpPr>
        <p:grpSp>
          <p:nvGrpSpPr>
            <p:cNvPr id="55" name="Google Shape;55;p13"/>
            <p:cNvGrpSpPr/>
            <p:nvPr/>
          </p:nvGrpSpPr>
          <p:grpSpPr>
            <a:xfrm>
              <a:off x="1185750" y="1274850"/>
              <a:ext cx="5188500" cy="2147149"/>
              <a:chOff x="1185750" y="1274850"/>
              <a:chExt cx="5188500" cy="2147149"/>
            </a:xfrm>
          </p:grpSpPr>
          <p:sp>
            <p:nvSpPr>
              <p:cNvPr id="56" name="Google Shape;56;p13"/>
              <p:cNvSpPr txBox="1"/>
              <p:nvPr/>
            </p:nvSpPr>
            <p:spPr>
              <a:xfrm>
                <a:off x="1185750" y="1274850"/>
                <a:ext cx="5188500" cy="76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5000">
                    <a:solidFill>
                      <a:schemeClr val="dk1"/>
                    </a:solidFill>
                    <a:latin typeface="Allison"/>
                    <a:ea typeface="Allison"/>
                    <a:cs typeface="Allison"/>
                    <a:sym typeface="Allison"/>
                  </a:rPr>
                  <a:t>Celebrating the life of</a:t>
                </a:r>
                <a:endParaRPr sz="5000">
                  <a:solidFill>
                    <a:schemeClr val="dk1"/>
                  </a:solidFill>
                  <a:latin typeface="Allison"/>
                  <a:ea typeface="Allison"/>
                  <a:cs typeface="Allison"/>
                  <a:sym typeface="Allison"/>
                </a:endParaRPr>
              </a:p>
            </p:txBody>
          </p:sp>
          <p:sp>
            <p:nvSpPr>
              <p:cNvPr id="57" name="Google Shape;57;p13"/>
              <p:cNvSpPr txBox="1"/>
              <p:nvPr/>
            </p:nvSpPr>
            <p:spPr>
              <a:xfrm>
                <a:off x="1185750" y="2139650"/>
                <a:ext cx="5188500" cy="861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5600">
                    <a:solidFill>
                      <a:schemeClr val="dk1"/>
                    </a:solidFill>
                    <a:latin typeface="Cinzel SemiBold"/>
                    <a:ea typeface="Cinzel SemiBold"/>
                    <a:cs typeface="Cinzel SemiBold"/>
                    <a:sym typeface="Cinzel SemiBold"/>
                  </a:rPr>
                  <a:t>Diane Parker</a:t>
                </a:r>
                <a:endParaRPr sz="5600">
                  <a:solidFill>
                    <a:schemeClr val="dk1"/>
                  </a:solidFill>
                  <a:latin typeface="Cinzel SemiBold"/>
                  <a:ea typeface="Cinzel SemiBold"/>
                  <a:cs typeface="Cinzel SemiBold"/>
                  <a:sym typeface="Cinzel SemiBold"/>
                </a:endParaRPr>
              </a:p>
            </p:txBody>
          </p:sp>
          <p:sp>
            <p:nvSpPr>
              <p:cNvPr id="58" name="Google Shape;58;p13"/>
              <p:cNvSpPr txBox="1"/>
              <p:nvPr/>
            </p:nvSpPr>
            <p:spPr>
              <a:xfrm>
                <a:off x="1185750" y="3114199"/>
                <a:ext cx="5188500" cy="30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2000">
                    <a:solidFill>
                      <a:schemeClr val="dk1"/>
                    </a:solidFill>
                    <a:latin typeface="EB Garamond SemiBold"/>
                    <a:ea typeface="EB Garamond SemiBold"/>
                    <a:cs typeface="EB Garamond SemiBold"/>
                    <a:sym typeface="EB Garamond SemiBold"/>
                  </a:rPr>
                  <a:t>August 5, 1940 - September 10, 2022</a:t>
                </a:r>
                <a:endParaRPr sz="2000">
                  <a:solidFill>
                    <a:schemeClr val="dk1"/>
                  </a:solidFill>
                  <a:latin typeface="EB Garamond SemiBold"/>
                  <a:ea typeface="EB Garamond SemiBold"/>
                  <a:cs typeface="EB Garamond SemiBold"/>
                  <a:sym typeface="EB Garamond SemiBold"/>
                </a:endParaRPr>
              </a:p>
            </p:txBody>
          </p:sp>
        </p:grpSp>
        <p:pic>
          <p:nvPicPr>
            <p:cNvPr id="59" name="Google Shape;59;p1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256700" y="4140000"/>
              <a:ext cx="5046600" cy="50466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oogle Shape;64;p14"/>
          <p:cNvGrpSpPr/>
          <p:nvPr/>
        </p:nvGrpSpPr>
        <p:grpSpPr>
          <a:xfrm>
            <a:off x="1185750" y="1122450"/>
            <a:ext cx="5188500" cy="4568282"/>
            <a:chOff x="1185750" y="1122450"/>
            <a:chExt cx="5188500" cy="4568282"/>
          </a:xfrm>
        </p:grpSpPr>
        <p:sp>
          <p:nvSpPr>
            <p:cNvPr id="65" name="Google Shape;65;p14"/>
            <p:cNvSpPr txBox="1"/>
            <p:nvPr/>
          </p:nvSpPr>
          <p:spPr>
            <a:xfrm>
              <a:off x="1185750" y="1122450"/>
              <a:ext cx="5188500" cy="104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6800">
                  <a:solidFill>
                    <a:schemeClr val="dk1"/>
                  </a:solidFill>
                  <a:latin typeface="Allison"/>
                  <a:ea typeface="Allison"/>
                  <a:cs typeface="Allison"/>
                  <a:sym typeface="Allison"/>
                </a:rPr>
                <a:t>Funeral Program</a:t>
              </a:r>
              <a:endParaRPr sz="6800">
                <a:solidFill>
                  <a:schemeClr val="dk1"/>
                </a:solidFill>
                <a:latin typeface="Allison"/>
                <a:ea typeface="Allison"/>
                <a:cs typeface="Allison"/>
                <a:sym typeface="Allison"/>
              </a:endParaRPr>
            </a:p>
          </p:txBody>
        </p:sp>
        <p:sp>
          <p:nvSpPr>
            <p:cNvPr id="66" name="Google Shape;66;p14"/>
            <p:cNvSpPr txBox="1"/>
            <p:nvPr/>
          </p:nvSpPr>
          <p:spPr>
            <a:xfrm>
              <a:off x="1185750" y="2450432"/>
              <a:ext cx="5188500" cy="324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ru" sz="1900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Musical prelude</a:t>
              </a:r>
              <a:endParaRPr sz="19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rtl="0" algn="ctr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ru" sz="1900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Processional</a:t>
              </a:r>
              <a:endParaRPr sz="19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rtl="0" algn="ctr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ru" sz="1900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Musical selection</a:t>
              </a:r>
              <a:endParaRPr sz="19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rtl="0" algn="ctr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ru" sz="1900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Prayer</a:t>
              </a:r>
              <a:endParaRPr sz="19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rtl="0" algn="ctr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ru" sz="1900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 Cripture</a:t>
              </a:r>
              <a:endParaRPr sz="19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rtl="0" algn="ctr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ru" sz="1900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Solo</a:t>
              </a:r>
              <a:endParaRPr sz="19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rtl="0" algn="ctr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ru" sz="1900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Hymn</a:t>
              </a:r>
              <a:endParaRPr sz="19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rtl="0" algn="ctr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ru" sz="1900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Obituary</a:t>
              </a:r>
              <a:endParaRPr sz="19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rtl="0" algn="ctr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ru" sz="1900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Eulogy</a:t>
              </a:r>
              <a:endParaRPr sz="19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rtl="0" algn="ctr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900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  </a:t>
              </a:r>
              <a:r>
                <a:rPr lang="ru" sz="1900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Words</a:t>
              </a:r>
              <a:r>
                <a:rPr lang="ru" sz="1900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 of comfort</a:t>
              </a:r>
              <a:endParaRPr sz="19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</p:grpSp>
      <p:grpSp>
        <p:nvGrpSpPr>
          <p:cNvPr id="67" name="Google Shape;67;p14"/>
          <p:cNvGrpSpPr/>
          <p:nvPr/>
        </p:nvGrpSpPr>
        <p:grpSpPr>
          <a:xfrm>
            <a:off x="1185750" y="5753100"/>
            <a:ext cx="5188500" cy="2033007"/>
            <a:chOff x="1185750" y="5753100"/>
            <a:chExt cx="5188500" cy="2033007"/>
          </a:xfrm>
        </p:grpSpPr>
        <p:sp>
          <p:nvSpPr>
            <p:cNvPr id="68" name="Google Shape;68;p14"/>
            <p:cNvSpPr txBox="1"/>
            <p:nvPr/>
          </p:nvSpPr>
          <p:spPr>
            <a:xfrm>
              <a:off x="1185750" y="6511107"/>
              <a:ext cx="5188500" cy="127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900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April Fisher</a:t>
              </a:r>
              <a:endParaRPr sz="19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rtl="0" algn="ctr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900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Angela Evans</a:t>
              </a:r>
              <a:endParaRPr sz="19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rtl="0" algn="ctr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900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David Cook</a:t>
              </a:r>
              <a:endParaRPr sz="19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rtl="0" algn="ctr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900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Lorna Wilson</a:t>
              </a:r>
              <a:endParaRPr sz="19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69" name="Google Shape;69;p14"/>
            <p:cNvSpPr txBox="1"/>
            <p:nvPr/>
          </p:nvSpPr>
          <p:spPr>
            <a:xfrm>
              <a:off x="1185750" y="5753100"/>
              <a:ext cx="5188500" cy="67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4400">
                  <a:solidFill>
                    <a:schemeClr val="dk1"/>
                  </a:solidFill>
                  <a:latin typeface="Allison"/>
                  <a:ea typeface="Allison"/>
                  <a:cs typeface="Allison"/>
                  <a:sym typeface="Allison"/>
                </a:rPr>
                <a:t>Pallbearers</a:t>
              </a:r>
              <a:endParaRPr sz="4400">
                <a:solidFill>
                  <a:schemeClr val="dk1"/>
                </a:solidFill>
                <a:latin typeface="Allison"/>
                <a:ea typeface="Allison"/>
                <a:cs typeface="Allison"/>
                <a:sym typeface="Allison"/>
              </a:endParaRPr>
            </a:p>
          </p:txBody>
        </p:sp>
      </p:grpSp>
      <p:grpSp>
        <p:nvGrpSpPr>
          <p:cNvPr id="70" name="Google Shape;70;p14"/>
          <p:cNvGrpSpPr/>
          <p:nvPr/>
        </p:nvGrpSpPr>
        <p:grpSpPr>
          <a:xfrm>
            <a:off x="1185750" y="8047608"/>
            <a:ext cx="5188500" cy="1378107"/>
            <a:chOff x="1185750" y="5753100"/>
            <a:chExt cx="5188500" cy="1378107"/>
          </a:xfrm>
        </p:grpSpPr>
        <p:sp>
          <p:nvSpPr>
            <p:cNvPr id="71" name="Google Shape;71;p14"/>
            <p:cNvSpPr txBox="1"/>
            <p:nvPr/>
          </p:nvSpPr>
          <p:spPr>
            <a:xfrm>
              <a:off x="1185750" y="6511107"/>
              <a:ext cx="5188500" cy="62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900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Thank you to our friends, family and</a:t>
              </a:r>
              <a:endParaRPr sz="19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rtl="0" algn="ctr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900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 community for your support.</a:t>
              </a:r>
              <a:endParaRPr sz="19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72" name="Google Shape;72;p14"/>
            <p:cNvSpPr txBox="1"/>
            <p:nvPr/>
          </p:nvSpPr>
          <p:spPr>
            <a:xfrm>
              <a:off x="1185750" y="5753100"/>
              <a:ext cx="5188500" cy="67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4400">
                  <a:solidFill>
                    <a:schemeClr val="dk1"/>
                  </a:solidFill>
                  <a:latin typeface="Allison"/>
                  <a:ea typeface="Allison"/>
                  <a:cs typeface="Allison"/>
                  <a:sym typeface="Allison"/>
                </a:rPr>
                <a:t>Acknowledgements</a:t>
              </a:r>
              <a:endParaRPr sz="4400">
                <a:solidFill>
                  <a:schemeClr val="dk1"/>
                </a:solidFill>
                <a:latin typeface="Allison"/>
                <a:ea typeface="Allison"/>
                <a:cs typeface="Allison"/>
                <a:sym typeface="Allison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