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Allison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3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Allison-regular.fntdata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"/>
            <a:ext cx="7560000" cy="10692000"/>
          </a:xfrm>
          <a:prstGeom prst="rect">
            <a:avLst/>
          </a:prstGeom>
          <a:solidFill>
            <a:srgbClr val="E9E4E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65118" y="6310086"/>
            <a:ext cx="7429760" cy="3753654"/>
            <a:chOff x="65118" y="6310086"/>
            <a:chExt cx="7429760" cy="3753654"/>
          </a:xfrm>
        </p:grpSpPr>
        <p:sp>
          <p:nvSpPr>
            <p:cNvPr id="56" name="Google Shape;56;p13"/>
            <p:cNvSpPr/>
            <p:nvPr/>
          </p:nvSpPr>
          <p:spPr>
            <a:xfrm>
              <a:off x="682618" y="6310100"/>
              <a:ext cx="6194700" cy="3753000"/>
            </a:xfrm>
            <a:prstGeom prst="rect">
              <a:avLst/>
            </a:prstGeom>
            <a:noFill/>
            <a:ln cap="flat" cmpd="sng" w="19050">
              <a:solidFill>
                <a:srgbClr val="7675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65118" y="6310086"/>
              <a:ext cx="540311" cy="3753654"/>
              <a:chOff x="165400" y="16027650"/>
              <a:chExt cx="1372394" cy="9534300"/>
            </a:xfrm>
          </p:grpSpPr>
          <p:cxnSp>
            <p:nvCxnSpPr>
              <p:cNvPr id="58" name="Google Shape;58;p13"/>
              <p:cNvCxnSpPr/>
              <p:nvPr/>
            </p:nvCxnSpPr>
            <p:spPr>
              <a:xfrm>
                <a:off x="1537794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1341738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1145681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949625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753569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557513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361456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165400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13"/>
            <p:cNvGrpSpPr/>
            <p:nvPr/>
          </p:nvGrpSpPr>
          <p:grpSpPr>
            <a:xfrm>
              <a:off x="6954567" y="6310086"/>
              <a:ext cx="540311" cy="3753654"/>
              <a:chOff x="165400" y="16027650"/>
              <a:chExt cx="1372394" cy="9534300"/>
            </a:xfrm>
          </p:grpSpPr>
          <p:cxnSp>
            <p:nvCxnSpPr>
              <p:cNvPr id="67" name="Google Shape;67;p13"/>
              <p:cNvCxnSpPr/>
              <p:nvPr/>
            </p:nvCxnSpPr>
            <p:spPr>
              <a:xfrm>
                <a:off x="1537794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1341738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1145681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949625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753569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557513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361456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165400" y="16027650"/>
                <a:ext cx="0" cy="953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675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5" name="Google Shape;75;p13"/>
          <p:cNvSpPr/>
          <p:nvPr/>
        </p:nvSpPr>
        <p:spPr>
          <a:xfrm>
            <a:off x="1687500" y="2004804"/>
            <a:ext cx="4175400" cy="4723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9E4E1"/>
          </a:solidFill>
          <a:ln cap="flat" cmpd="sng" w="19050">
            <a:solidFill>
              <a:srgbClr val="7675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51426" l="14900" r="30954" t="8173"/>
          <a:stretch/>
        </p:blipFill>
        <p:spPr>
          <a:xfrm>
            <a:off x="1868375" y="2216400"/>
            <a:ext cx="3828300" cy="4286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grpSp>
        <p:nvGrpSpPr>
          <p:cNvPr id="77" name="Google Shape;77;p13"/>
          <p:cNvGrpSpPr/>
          <p:nvPr/>
        </p:nvGrpSpPr>
        <p:grpSpPr>
          <a:xfrm>
            <a:off x="677736" y="2170575"/>
            <a:ext cx="1831800" cy="551559"/>
            <a:chOff x="677736" y="2170575"/>
            <a:chExt cx="1831800" cy="551559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677736" y="2170575"/>
              <a:ext cx="1831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7674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U G U S T  5</a:t>
              </a:r>
              <a:endParaRPr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77736" y="2491134"/>
              <a:ext cx="1831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7674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1 9 4 7</a:t>
              </a:r>
              <a:endParaRPr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5064736" y="2170575"/>
            <a:ext cx="1831800" cy="551559"/>
            <a:chOff x="677736" y="2170575"/>
            <a:chExt cx="1831800" cy="551559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677736" y="2170575"/>
              <a:ext cx="1831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7674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 A R C H  2 3</a:t>
              </a:r>
              <a:endParaRPr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77736" y="2491134"/>
              <a:ext cx="18318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76747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2 0 2 3</a:t>
              </a:r>
              <a:endParaRPr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3" name="Google Shape;83;p13"/>
          <p:cNvSpPr txBox="1"/>
          <p:nvPr/>
        </p:nvSpPr>
        <p:spPr>
          <a:xfrm>
            <a:off x="835275" y="8989748"/>
            <a:ext cx="587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rPr>
              <a:t>6 7 8 9 0  L U I S E N  P L A T Z  S T R A S S E  B L D .  9 0</a:t>
            </a:r>
            <a:endParaRPr sz="1500">
              <a:solidFill>
                <a:srgbClr val="7674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67474"/>
                </a:solidFill>
                <a:latin typeface="Montserrat"/>
                <a:ea typeface="Montserrat"/>
                <a:cs typeface="Montserrat"/>
                <a:sym typeface="Montserrat"/>
              </a:rPr>
              <a:t>B E R L I N ,  G E R M A N Y</a:t>
            </a:r>
            <a:endParaRPr sz="1500">
              <a:solidFill>
                <a:srgbClr val="7674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983679" y="350943"/>
            <a:ext cx="55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Allison"/>
                <a:ea typeface="Allison"/>
                <a:cs typeface="Allison"/>
                <a:sym typeface="Allison"/>
              </a:rPr>
              <a:t>In loving memory of</a:t>
            </a:r>
            <a:endParaRPr sz="4800"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983679" y="1126277"/>
            <a:ext cx="5583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A5796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Monica Johnson</a:t>
            </a:r>
            <a:endParaRPr sz="4600">
              <a:solidFill>
                <a:srgbClr val="A579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95400" y="6978876"/>
            <a:ext cx="616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Allison"/>
                <a:ea typeface="Allison"/>
                <a:cs typeface="Allison"/>
                <a:sym typeface="Allison"/>
              </a:rPr>
              <a:t>A funeral service will be held on</a:t>
            </a:r>
            <a:endParaRPr sz="4800">
              <a:latin typeface="Allison"/>
              <a:ea typeface="Allison"/>
              <a:cs typeface="Allison"/>
              <a:sym typeface="Allison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1669875" y="7590300"/>
            <a:ext cx="4210500" cy="1108200"/>
            <a:chOff x="1584377" y="7590300"/>
            <a:chExt cx="4210500" cy="11082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584377" y="8123700"/>
              <a:ext cx="142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A5796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MARCH</a:t>
              </a:r>
              <a:endParaRPr sz="2200">
                <a:solidFill>
                  <a:srgbClr val="A5796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3013277" y="7590300"/>
              <a:ext cx="14289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200">
                  <a:solidFill>
                    <a:srgbClr val="A5796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25</a:t>
              </a:r>
              <a:endParaRPr sz="7200">
                <a:solidFill>
                  <a:srgbClr val="A5796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4365977" y="8123700"/>
              <a:ext cx="142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A5796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 AM</a:t>
              </a:r>
              <a:endParaRPr sz="2200">
                <a:solidFill>
                  <a:srgbClr val="A5796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