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Kalnia"/>
      <p:regular r:id="rId7"/>
      <p:bold r:id="rId8"/>
    </p:embeddedFont>
    <p:embeddedFont>
      <p:font typeface="Kalnia SemiBold"/>
      <p:regular r:id="rId9"/>
      <p:bold r:id="rId10"/>
    </p:embeddedFont>
    <p:embeddedFont>
      <p:font typeface="Kalnia Medium"/>
      <p:regular r:id="rId11"/>
      <p:bold r:id="rId12"/>
    </p:embeddedFont>
    <p:embeddedFont>
      <p:font typeface="Kalnia Light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KalniaMedium-regular.fntdata"/><Relationship Id="rId10" Type="http://schemas.openxmlformats.org/officeDocument/2006/relationships/font" Target="fonts/KalniaSemiBold-bold.fntdata"/><Relationship Id="rId13" Type="http://schemas.openxmlformats.org/officeDocument/2006/relationships/font" Target="fonts/KalniaLight-regular.fntdata"/><Relationship Id="rId12" Type="http://schemas.openxmlformats.org/officeDocument/2006/relationships/font" Target="fonts/Kalnia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KalniaSemiBold-regular.fntdata"/><Relationship Id="rId14" Type="http://schemas.openxmlformats.org/officeDocument/2006/relationships/font" Target="fonts/Kalnia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Kalnia-regular.fntdata"/><Relationship Id="rId8" Type="http://schemas.openxmlformats.org/officeDocument/2006/relationships/font" Target="fonts/Kalni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solidFill>
              <a:srgbClr val="F6F5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" name="Google Shape;56;p13"/>
            <p:cNvGrpSpPr/>
            <p:nvPr/>
          </p:nvGrpSpPr>
          <p:grpSpPr>
            <a:xfrm>
              <a:off x="140550" y="200"/>
              <a:ext cx="7288700" cy="10687800"/>
              <a:chOff x="140550" y="200"/>
              <a:chExt cx="7288700" cy="10687800"/>
            </a:xfrm>
          </p:grpSpPr>
          <p:cxnSp>
            <p:nvCxnSpPr>
              <p:cNvPr id="57" name="Google Shape;57;p13"/>
              <p:cNvCxnSpPr/>
              <p:nvPr/>
            </p:nvCxnSpPr>
            <p:spPr>
              <a:xfrm rot="10800000">
                <a:off x="140550" y="200"/>
                <a:ext cx="0" cy="106878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" name="Google Shape;58;p13"/>
              <p:cNvCxnSpPr/>
              <p:nvPr/>
            </p:nvCxnSpPr>
            <p:spPr>
              <a:xfrm rot="10800000">
                <a:off x="7429250" y="200"/>
                <a:ext cx="0" cy="106878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59" name="Google Shape;59;p13"/>
          <p:cNvGrpSpPr/>
          <p:nvPr/>
        </p:nvGrpSpPr>
        <p:grpSpPr>
          <a:xfrm>
            <a:off x="1053600" y="869363"/>
            <a:ext cx="5452800" cy="8953275"/>
            <a:chOff x="1053600" y="785625"/>
            <a:chExt cx="5452800" cy="8953275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2208750" y="785625"/>
              <a:ext cx="31425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latin typeface="Kalnia"/>
                  <a:ea typeface="Kalnia"/>
                  <a:cs typeface="Kalnia"/>
                  <a:sym typeface="Kalnia"/>
                </a:rPr>
                <a:t>In Loving Memory</a:t>
              </a:r>
              <a:endParaRPr sz="1900">
                <a:latin typeface="Kalnia"/>
                <a:ea typeface="Kalnia"/>
                <a:cs typeface="Kalnia"/>
                <a:sym typeface="Kalnia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1239300" y="1293450"/>
              <a:ext cx="5081400" cy="6228600"/>
              <a:chOff x="1239450" y="1293450"/>
              <a:chExt cx="5081400" cy="6228600"/>
            </a:xfrm>
          </p:grpSpPr>
          <p:pic>
            <p:nvPicPr>
              <p:cNvPr id="62" name="Google Shape;62;p13"/>
              <p:cNvPicPr preferRelativeResize="0"/>
              <p:nvPr/>
            </p:nvPicPr>
            <p:blipFill rotWithShape="1">
              <a:blip r:embed="rId3">
                <a:alphaModFix/>
              </a:blip>
              <a:srcRect b="9239" l="2098" r="2098" t="0"/>
              <a:stretch/>
            </p:blipFill>
            <p:spPr>
              <a:xfrm flipH="1">
                <a:off x="1239900" y="1293450"/>
                <a:ext cx="5080200" cy="6228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noFill/>
              <a:ln>
                <a:noFill/>
              </a:ln>
            </p:spPr>
          </p:pic>
          <p:sp>
            <p:nvSpPr>
              <p:cNvPr id="63" name="Google Shape;63;p13"/>
              <p:cNvSpPr txBox="1"/>
              <p:nvPr/>
            </p:nvSpPr>
            <p:spPr>
              <a:xfrm>
                <a:off x="1358025" y="6201969"/>
                <a:ext cx="4809600" cy="113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4100">
                    <a:solidFill>
                      <a:srgbClr val="F6F3F3"/>
                    </a:solidFill>
                    <a:latin typeface="Kalnia SemiBold"/>
                    <a:ea typeface="Kalnia SemiBold"/>
                    <a:cs typeface="Kalnia SemiBold"/>
                    <a:sym typeface="Kalnia SemiBold"/>
                  </a:rPr>
                  <a:t>ROBERT</a:t>
                </a:r>
                <a:endParaRPr sz="4100">
                  <a:solidFill>
                    <a:srgbClr val="F6F3F3"/>
                  </a:solidFill>
                  <a:latin typeface="Kalnia SemiBold"/>
                  <a:ea typeface="Kalnia SemiBold"/>
                  <a:cs typeface="Kalnia SemiBold"/>
                  <a:sym typeface="Kalnia SemiBold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4100">
                    <a:solidFill>
                      <a:srgbClr val="F6F3F3"/>
                    </a:solidFill>
                    <a:latin typeface="Kalnia SemiBold"/>
                    <a:ea typeface="Kalnia SemiBold"/>
                    <a:cs typeface="Kalnia SemiBold"/>
                    <a:sym typeface="Kalnia SemiBold"/>
                  </a:rPr>
                  <a:t>THOMPSON</a:t>
                </a:r>
                <a:endParaRPr sz="4100">
                  <a:solidFill>
                    <a:srgbClr val="F6F3F3"/>
                  </a:solidFill>
                  <a:latin typeface="Kalnia SemiBold"/>
                  <a:ea typeface="Kalnia SemiBold"/>
                  <a:cs typeface="Kalnia SemiBold"/>
                  <a:sym typeface="Kalnia SemiBold"/>
                </a:endParaRPr>
              </a:p>
            </p:txBody>
          </p:sp>
          <p:cxnSp>
            <p:nvCxnSpPr>
              <p:cNvPr id="64" name="Google Shape;64;p13"/>
              <p:cNvCxnSpPr/>
              <p:nvPr/>
            </p:nvCxnSpPr>
            <p:spPr>
              <a:xfrm>
                <a:off x="1239450" y="7405500"/>
                <a:ext cx="50814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6F3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65" name="Google Shape;65;p13"/>
            <p:cNvSpPr txBox="1"/>
            <p:nvPr/>
          </p:nvSpPr>
          <p:spPr>
            <a:xfrm>
              <a:off x="1053600" y="7834645"/>
              <a:ext cx="5452800" cy="52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latin typeface="Kalnia Light"/>
                  <a:ea typeface="Kalnia Light"/>
                  <a:cs typeface="Kalnia Light"/>
                  <a:sym typeface="Kalnia Light"/>
                </a:rPr>
                <a:t>Join us to honor James Robert Thompson, who passed away on June 15, 2024.</a:t>
              </a:r>
              <a:endParaRPr sz="1600">
                <a:latin typeface="Kalnia Light"/>
                <a:ea typeface="Kalnia Light"/>
                <a:cs typeface="Kalnia Light"/>
                <a:sym typeface="Kalnia Light"/>
              </a:endParaRPr>
            </a:p>
          </p:txBody>
        </p:sp>
        <p:grpSp>
          <p:nvGrpSpPr>
            <p:cNvPr id="66" name="Google Shape;66;p13"/>
            <p:cNvGrpSpPr/>
            <p:nvPr/>
          </p:nvGrpSpPr>
          <p:grpSpPr>
            <a:xfrm>
              <a:off x="1964800" y="8630050"/>
              <a:ext cx="3630300" cy="1108850"/>
              <a:chOff x="1964800" y="8630050"/>
              <a:chExt cx="3630300" cy="1108850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1964800" y="8630050"/>
                <a:ext cx="36303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latin typeface="Kalnia Medium"/>
                    <a:ea typeface="Kalnia Medium"/>
                    <a:cs typeface="Kalnia Medium"/>
                    <a:sym typeface="Kalnia Medium"/>
                  </a:rPr>
                  <a:t>Funeral Service</a:t>
                </a:r>
                <a:endParaRPr sz="1600">
                  <a:latin typeface="Kalnia Medium"/>
                  <a:ea typeface="Kalnia Medium"/>
                  <a:cs typeface="Kalnia Medium"/>
                  <a:sym typeface="Kalnia Medium"/>
                </a:endParaRPr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1964800" y="8919725"/>
                <a:ext cx="36303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latin typeface="Kalnia Light"/>
                    <a:ea typeface="Kalnia Light"/>
                    <a:cs typeface="Kalnia Light"/>
                    <a:sym typeface="Kalnia Light"/>
                  </a:rPr>
                  <a:t>June 21, 2024 | 10:00 AM</a:t>
                </a:r>
                <a:endParaRPr sz="1600"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1964800" y="9209400"/>
                <a:ext cx="3630300" cy="52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1600">
                    <a:latin typeface="Kalnia Light"/>
                    <a:ea typeface="Kalnia Light"/>
                    <a:cs typeface="Kalnia Light"/>
                    <a:sym typeface="Kalnia Light"/>
                  </a:rPr>
                  <a:t>Grace Memorial Chapel</a:t>
                </a:r>
                <a:endParaRPr sz="1600">
                  <a:latin typeface="Kalnia Light"/>
                  <a:ea typeface="Kalnia Light"/>
                  <a:cs typeface="Kalnia Light"/>
                  <a:sym typeface="Kalnia Light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latin typeface="Kalnia Light"/>
                    <a:ea typeface="Kalnia Light"/>
                    <a:cs typeface="Kalnia Light"/>
                    <a:sym typeface="Kalnia Light"/>
                  </a:rPr>
                  <a:t>1234 Serenity Lane, Springfield</a:t>
                </a:r>
                <a:endParaRPr sz="1600">
                  <a:latin typeface="Kalnia Light"/>
                  <a:ea typeface="Kalnia Light"/>
                  <a:cs typeface="Kalnia Light"/>
                  <a:sym typeface="Kalnia Light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