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Poppins"/>
      <p:regular r:id="rId6"/>
      <p:bold r:id="rId7"/>
      <p:italic r:id="rId8"/>
      <p:boldItalic r:id="rId9"/>
    </p:embeddedFont>
    <p:embeddedFont>
      <p:font typeface="Poppins Light"/>
      <p:regular r:id="rId10"/>
      <p:bold r:id="rId11"/>
      <p:italic r:id="rId12"/>
      <p:boldItalic r:id="rId13"/>
    </p:embeddedFont>
    <p:embeddedFont>
      <p:font typeface="Poppins SemiBold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Light-bold.fntdata"/><Relationship Id="rId10" Type="http://schemas.openxmlformats.org/officeDocument/2006/relationships/font" Target="fonts/PoppinsLight-regular.fntdata"/><Relationship Id="rId13" Type="http://schemas.openxmlformats.org/officeDocument/2006/relationships/font" Target="fonts/PoppinsLight-boldItalic.fntdata"/><Relationship Id="rId12" Type="http://schemas.openxmlformats.org/officeDocument/2006/relationships/font" Target="fonts/Poppins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boldItalic.fntdata"/><Relationship Id="rId15" Type="http://schemas.openxmlformats.org/officeDocument/2006/relationships/font" Target="fonts/PoppinsSemiBold-bold.fntdata"/><Relationship Id="rId14" Type="http://schemas.openxmlformats.org/officeDocument/2006/relationships/font" Target="fonts/PoppinsSemiBold-regular.fntdata"/><Relationship Id="rId17" Type="http://schemas.openxmlformats.org/officeDocument/2006/relationships/font" Target="fonts/PoppinsSemiBold-boldItalic.fntdata"/><Relationship Id="rId16" Type="http://schemas.openxmlformats.org/officeDocument/2006/relationships/font" Target="fonts/PoppinsSemiBold-italic.fntdata"/><Relationship Id="rId5" Type="http://schemas.openxmlformats.org/officeDocument/2006/relationships/slide" Target="slides/slide1.xml"/><Relationship Id="rId6" Type="http://schemas.openxmlformats.org/officeDocument/2006/relationships/font" Target="fonts/Poppins-regular.fntdata"/><Relationship Id="rId7" Type="http://schemas.openxmlformats.org/officeDocument/2006/relationships/font" Target="fonts/Poppins-bold.fntdata"/><Relationship Id="rId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9"/>
            <a:ext cx="7560003" cy="2272791"/>
            <a:chOff x="0" y="9"/>
            <a:chExt cx="7560003" cy="2272791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2534" l="2525" r="2534" t="2525"/>
            <a:stretch/>
          </p:blipFill>
          <p:spPr>
            <a:xfrm>
              <a:off x="0" y="9"/>
              <a:ext cx="7560003" cy="1424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08100" y="732000"/>
              <a:ext cx="1543800" cy="1540800"/>
            </a:xfrm>
            <a:prstGeom prst="ellipse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1515100" y="2517700"/>
            <a:ext cx="4529700" cy="642200"/>
            <a:chOff x="1515100" y="2517700"/>
            <a:chExt cx="4529700" cy="64220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1515100" y="2517700"/>
              <a:ext cx="4529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4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rPr>
                <a:t>Alexander Hartley</a:t>
              </a:r>
              <a:endParaRPr b="1" sz="2400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2513475" y="2990700"/>
              <a:ext cx="2532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020B15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Freelance Specialist</a:t>
              </a:r>
              <a:endParaRPr sz="1100">
                <a:solidFill>
                  <a:srgbClr val="020B15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360000" y="3383925"/>
            <a:ext cx="6841500" cy="941975"/>
            <a:chOff x="360000" y="3383925"/>
            <a:chExt cx="6841500" cy="941975"/>
          </a:xfrm>
        </p:grpSpPr>
        <p:cxnSp>
          <p:nvCxnSpPr>
            <p:cNvPr id="61" name="Google Shape;61;p13"/>
            <p:cNvCxnSpPr/>
            <p:nvPr/>
          </p:nvCxnSpPr>
          <p:spPr>
            <a:xfrm>
              <a:off x="360000" y="3383925"/>
              <a:ext cx="6841500" cy="0"/>
            </a:xfrm>
            <a:prstGeom prst="straightConnector1">
              <a:avLst/>
            </a:prstGeom>
            <a:noFill/>
            <a:ln cap="flat" cmpd="sng" w="9525">
              <a:solidFill>
                <a:srgbClr val="2828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360000" y="4325900"/>
              <a:ext cx="6841500" cy="0"/>
            </a:xfrm>
            <a:prstGeom prst="straightConnector1">
              <a:avLst/>
            </a:prstGeom>
            <a:noFill/>
            <a:ln cap="flat" cmpd="sng" w="9525">
              <a:solidFill>
                <a:srgbClr val="2828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3" name="Google Shape;63;p13"/>
            <p:cNvSpPr txBox="1"/>
            <p:nvPr/>
          </p:nvSpPr>
          <p:spPr>
            <a:xfrm>
              <a:off x="361300" y="3612513"/>
              <a:ext cx="68373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Results-driven freelance professional with over six years of experience in content writing, digital marketing, and graphic design. Skilled in delivering high-quality work for diverse clients, optimizing content for SEO, and developing impactful marketing strategies.</a:t>
              </a:r>
              <a:endParaRPr sz="900">
                <a:solidFill>
                  <a:srgbClr val="020B15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64" name="Google Shape;64;p13"/>
          <p:cNvSpPr txBox="1"/>
          <p:nvPr/>
        </p:nvSpPr>
        <p:spPr>
          <a:xfrm>
            <a:off x="349436" y="4579007"/>
            <a:ext cx="1786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rPr>
              <a:t>Profile</a:t>
            </a:r>
            <a:endParaRPr b="1">
              <a:solidFill>
                <a:srgbClr val="020B1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>
            <a:off x="360000" y="5039925"/>
            <a:ext cx="1758825" cy="492350"/>
            <a:chOff x="360000" y="5039925"/>
            <a:chExt cx="1758825" cy="492350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655725" y="5046375"/>
              <a:ext cx="146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rPr>
                <a:t>hartley@example.co.uk</a:t>
              </a:r>
              <a:endParaRPr sz="900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655725" y="5216800"/>
              <a:ext cx="146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rPr>
                <a:t>+44 1234 567890</a:t>
              </a:r>
              <a:endParaRPr sz="900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655725" y="5387225"/>
              <a:ext cx="146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rPr>
                <a:t>London, UK, W1D 3BS</a:t>
              </a:r>
              <a:endParaRPr sz="900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360000" y="5039925"/>
              <a:ext cx="151500" cy="151500"/>
            </a:xfrm>
            <a:prstGeom prst="ellipse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</a:t>
              </a:r>
              <a:endPara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60000" y="5210350"/>
              <a:ext cx="151500" cy="151500"/>
            </a:xfrm>
            <a:prstGeom prst="ellipse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</a:t>
              </a:r>
              <a:endPara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60000" y="5380775"/>
              <a:ext cx="151500" cy="151500"/>
            </a:xfrm>
            <a:prstGeom prst="ellipse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</a:t>
              </a:r>
              <a:endPara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72" name="Google Shape;72;p13"/>
          <p:cNvSpPr txBox="1"/>
          <p:nvPr/>
        </p:nvSpPr>
        <p:spPr>
          <a:xfrm>
            <a:off x="349436" y="5858082"/>
            <a:ext cx="1786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rPr>
              <a:t>Education</a:t>
            </a:r>
            <a:endParaRPr b="1">
              <a:solidFill>
                <a:srgbClr val="020B1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3" name="Google Shape;73;p13"/>
          <p:cNvGrpSpPr/>
          <p:nvPr/>
        </p:nvGrpSpPr>
        <p:grpSpPr>
          <a:xfrm>
            <a:off x="349436" y="6289467"/>
            <a:ext cx="1786800" cy="850725"/>
            <a:chOff x="349436" y="6289467"/>
            <a:chExt cx="1786800" cy="850725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349436" y="6289467"/>
              <a:ext cx="1786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University of London</a:t>
              </a:r>
              <a:endParaRPr sz="900">
                <a:solidFill>
                  <a:srgbClr val="020B15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349436" y="6471442"/>
              <a:ext cx="17868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Bachelor of Arts in Communications, </a:t>
              </a:r>
              <a:endParaRPr sz="900">
                <a:solidFill>
                  <a:srgbClr val="020B15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349436" y="6819617"/>
              <a:ext cx="1786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GPA: </a:t>
              </a:r>
              <a:r>
                <a:rPr lang="ru" sz="900">
                  <a:solidFill>
                    <a:srgbClr val="020B15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3.6/4.0</a:t>
              </a:r>
              <a:endParaRPr sz="900">
                <a:solidFill>
                  <a:srgbClr val="020B15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349436" y="7001592"/>
              <a:ext cx="1786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Graduated: June 2014</a:t>
              </a:r>
              <a:endParaRPr sz="900">
                <a:solidFill>
                  <a:srgbClr val="020B15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349436" y="7356192"/>
            <a:ext cx="1786800" cy="679800"/>
            <a:chOff x="349436" y="7356192"/>
            <a:chExt cx="1786800" cy="679800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349436" y="7356192"/>
              <a:ext cx="1786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Freelance Academy</a:t>
              </a:r>
              <a:endParaRPr sz="900">
                <a:solidFill>
                  <a:srgbClr val="020B15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349436" y="7536592"/>
              <a:ext cx="1786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Certificate in Project </a:t>
              </a:r>
              <a:endParaRPr sz="900">
                <a:solidFill>
                  <a:srgbClr val="020B15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349436" y="7716992"/>
              <a:ext cx="1786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Management, GPA: 4.0/4.0</a:t>
              </a:r>
              <a:endParaRPr sz="900">
                <a:solidFill>
                  <a:srgbClr val="020B15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349436" y="7897392"/>
              <a:ext cx="1786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Completed: August 2016</a:t>
              </a:r>
              <a:endParaRPr sz="900">
                <a:solidFill>
                  <a:srgbClr val="020B15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83" name="Google Shape;83;p13"/>
          <p:cNvSpPr txBox="1"/>
          <p:nvPr/>
        </p:nvSpPr>
        <p:spPr>
          <a:xfrm>
            <a:off x="349436" y="8332882"/>
            <a:ext cx="1786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 b="1">
              <a:solidFill>
                <a:srgbClr val="020B1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4" name="Google Shape;84;p13"/>
          <p:cNvGrpSpPr/>
          <p:nvPr/>
        </p:nvGrpSpPr>
        <p:grpSpPr>
          <a:xfrm>
            <a:off x="349436" y="8764267"/>
            <a:ext cx="1786800" cy="684525"/>
            <a:chOff x="349436" y="8764267"/>
            <a:chExt cx="1786800" cy="684525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349436" y="8764267"/>
              <a:ext cx="1786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Content Writing</a:t>
              </a:r>
              <a:endParaRPr sz="900">
                <a:solidFill>
                  <a:srgbClr val="020B15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349436" y="8946242"/>
              <a:ext cx="1786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SEO Optimization</a:t>
              </a:r>
              <a:endParaRPr sz="900">
                <a:solidFill>
                  <a:srgbClr val="020B15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349436" y="9128217"/>
              <a:ext cx="1786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Digital Marketing</a:t>
              </a:r>
              <a:endParaRPr sz="900">
                <a:solidFill>
                  <a:srgbClr val="020B15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349436" y="9310192"/>
              <a:ext cx="1786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Project Management</a:t>
              </a:r>
              <a:endParaRPr sz="900">
                <a:solidFill>
                  <a:srgbClr val="020B15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89" name="Google Shape;89;p13"/>
          <p:cNvSpPr txBox="1"/>
          <p:nvPr/>
        </p:nvSpPr>
        <p:spPr>
          <a:xfrm>
            <a:off x="349436" y="9770832"/>
            <a:ext cx="1786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rPr>
              <a:t>Worked with</a:t>
            </a:r>
            <a:endParaRPr b="1">
              <a:solidFill>
                <a:srgbClr val="020B1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49436" y="10202217"/>
            <a:ext cx="1786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20B15"/>
                </a:solidFill>
                <a:latin typeface="Poppins Light"/>
                <a:ea typeface="Poppins Light"/>
                <a:cs typeface="Poppins Light"/>
                <a:sym typeface="Poppins Light"/>
              </a:rPr>
              <a:t>Google, Shopify, Canva</a:t>
            </a:r>
            <a:endParaRPr sz="900">
              <a:solidFill>
                <a:srgbClr val="020B15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547036" y="4579007"/>
            <a:ext cx="1786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rPr>
              <a:t>Employment</a:t>
            </a:r>
            <a:endParaRPr b="1">
              <a:solidFill>
                <a:srgbClr val="020B1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2" name="Google Shape;92;p13"/>
          <p:cNvGrpSpPr/>
          <p:nvPr/>
        </p:nvGrpSpPr>
        <p:grpSpPr>
          <a:xfrm>
            <a:off x="2539425" y="5046375"/>
            <a:ext cx="4662075" cy="1383969"/>
            <a:chOff x="2539425" y="5046375"/>
            <a:chExt cx="4662075" cy="1383969"/>
          </a:xfrm>
        </p:grpSpPr>
        <p:sp>
          <p:nvSpPr>
            <p:cNvPr id="93" name="Google Shape;93;p13"/>
            <p:cNvSpPr txBox="1"/>
            <p:nvPr/>
          </p:nvSpPr>
          <p:spPr>
            <a:xfrm>
              <a:off x="2547025" y="5046375"/>
              <a:ext cx="146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rPr>
                <a:t>Content Writer &amp; Editor</a:t>
              </a:r>
              <a:endParaRPr b="1" sz="900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2547025" y="5216800"/>
              <a:ext cx="146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rPr>
                <a:t>Freelance Work</a:t>
              </a:r>
              <a:endParaRPr sz="900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2547025" y="5387225"/>
              <a:ext cx="146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rPr>
                <a:t>Jan 2018 — Present</a:t>
              </a:r>
              <a:endParaRPr sz="900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96" name="Google Shape;96;p13"/>
            <p:cNvGrpSpPr/>
            <p:nvPr/>
          </p:nvGrpSpPr>
          <p:grpSpPr>
            <a:xfrm>
              <a:off x="2539425" y="5747919"/>
              <a:ext cx="4662075" cy="311700"/>
              <a:chOff x="2539425" y="5747919"/>
              <a:chExt cx="4662075" cy="311700"/>
            </a:xfrm>
          </p:grpSpPr>
          <p:sp>
            <p:nvSpPr>
              <p:cNvPr id="97" name="Google Shape;97;p13"/>
              <p:cNvSpPr txBox="1"/>
              <p:nvPr/>
            </p:nvSpPr>
            <p:spPr>
              <a:xfrm>
                <a:off x="2689200" y="5747919"/>
                <a:ext cx="4512300" cy="31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Wrote and edited over 300 high-quality articles for clients in diverse industries, 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including technology, travel, and lifestyle.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2539425" y="5798600"/>
                <a:ext cx="47700" cy="47700"/>
              </a:xfrm>
              <a:prstGeom prst="ellipse">
                <a:avLst/>
              </a:prstGeom>
              <a:solidFill>
                <a:srgbClr val="282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" name="Google Shape;99;p13"/>
            <p:cNvGrpSpPr/>
            <p:nvPr/>
          </p:nvGrpSpPr>
          <p:grpSpPr>
            <a:xfrm>
              <a:off x="2539425" y="6118644"/>
              <a:ext cx="4662075" cy="311700"/>
              <a:chOff x="2539425" y="5747919"/>
              <a:chExt cx="4662075" cy="311700"/>
            </a:xfrm>
          </p:grpSpPr>
          <p:sp>
            <p:nvSpPr>
              <p:cNvPr id="100" name="Google Shape;100;p13"/>
              <p:cNvSpPr txBox="1"/>
              <p:nvPr/>
            </p:nvSpPr>
            <p:spPr>
              <a:xfrm>
                <a:off x="2689200" y="5747919"/>
                <a:ext cx="4512300" cy="31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Managed deadlines effectively, completing projects ahead of schedule 95% 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of the time.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2539425" y="5798600"/>
                <a:ext cx="47700" cy="47700"/>
              </a:xfrm>
              <a:prstGeom prst="ellipse">
                <a:avLst/>
              </a:prstGeom>
              <a:solidFill>
                <a:srgbClr val="282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2" name="Google Shape;102;p13"/>
          <p:cNvGrpSpPr/>
          <p:nvPr/>
        </p:nvGrpSpPr>
        <p:grpSpPr>
          <a:xfrm>
            <a:off x="2539425" y="6643475"/>
            <a:ext cx="4662075" cy="1754688"/>
            <a:chOff x="2539425" y="6643475"/>
            <a:chExt cx="4662075" cy="1754688"/>
          </a:xfrm>
        </p:grpSpPr>
        <p:sp>
          <p:nvSpPr>
            <p:cNvPr id="103" name="Google Shape;103;p13"/>
            <p:cNvSpPr txBox="1"/>
            <p:nvPr/>
          </p:nvSpPr>
          <p:spPr>
            <a:xfrm>
              <a:off x="2547025" y="6643475"/>
              <a:ext cx="19497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rPr>
                <a:t>Digital Marketing Consultant</a:t>
              </a:r>
              <a:endParaRPr b="1" sz="900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2547025" y="6813895"/>
              <a:ext cx="146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rPr>
                <a:t>Self-Employed</a:t>
              </a:r>
              <a:endParaRPr sz="900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2547025" y="6984320"/>
              <a:ext cx="146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rPr>
                <a:t>Mar 2016 — Dec 2017</a:t>
              </a:r>
              <a:endParaRPr sz="900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06" name="Google Shape;106;p13"/>
            <p:cNvGrpSpPr/>
            <p:nvPr/>
          </p:nvGrpSpPr>
          <p:grpSpPr>
            <a:xfrm>
              <a:off x="2539425" y="7345013"/>
              <a:ext cx="4662075" cy="311700"/>
              <a:chOff x="2539425" y="5747919"/>
              <a:chExt cx="4662075" cy="311700"/>
            </a:xfrm>
          </p:grpSpPr>
          <p:sp>
            <p:nvSpPr>
              <p:cNvPr id="107" name="Google Shape;107;p13"/>
              <p:cNvSpPr txBox="1"/>
              <p:nvPr/>
            </p:nvSpPr>
            <p:spPr>
              <a:xfrm>
                <a:off x="2689200" y="5747919"/>
                <a:ext cx="4512300" cy="31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Developed and executed digital marketing campaigns for small to mid-sized   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businesses, resulting in a 20% increase in lead generation.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2539425" y="5798600"/>
                <a:ext cx="47700" cy="47700"/>
              </a:xfrm>
              <a:prstGeom prst="ellipse">
                <a:avLst/>
              </a:prstGeom>
              <a:solidFill>
                <a:srgbClr val="282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" name="Google Shape;109;p13"/>
            <p:cNvGrpSpPr/>
            <p:nvPr/>
          </p:nvGrpSpPr>
          <p:grpSpPr>
            <a:xfrm>
              <a:off x="2539425" y="7715738"/>
              <a:ext cx="4662075" cy="311700"/>
              <a:chOff x="2539425" y="5747919"/>
              <a:chExt cx="4662075" cy="311700"/>
            </a:xfrm>
          </p:grpSpPr>
          <p:sp>
            <p:nvSpPr>
              <p:cNvPr id="110" name="Google Shape;110;p13"/>
              <p:cNvSpPr txBox="1"/>
              <p:nvPr/>
            </p:nvSpPr>
            <p:spPr>
              <a:xfrm>
                <a:off x="2689200" y="5747919"/>
                <a:ext cx="4512300" cy="31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Created email marketing strategies that improved open rates by 15% and 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click-through rates by 10%.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2539425" y="5798600"/>
                <a:ext cx="47700" cy="47700"/>
              </a:xfrm>
              <a:prstGeom prst="ellipse">
                <a:avLst/>
              </a:prstGeom>
              <a:solidFill>
                <a:srgbClr val="282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13"/>
            <p:cNvGrpSpPr/>
            <p:nvPr/>
          </p:nvGrpSpPr>
          <p:grpSpPr>
            <a:xfrm>
              <a:off x="2539425" y="8086463"/>
              <a:ext cx="4662075" cy="311700"/>
              <a:chOff x="2539425" y="5747919"/>
              <a:chExt cx="4662075" cy="311700"/>
            </a:xfrm>
          </p:grpSpPr>
          <p:sp>
            <p:nvSpPr>
              <p:cNvPr id="113" name="Google Shape;113;p13"/>
              <p:cNvSpPr txBox="1"/>
              <p:nvPr/>
            </p:nvSpPr>
            <p:spPr>
              <a:xfrm>
                <a:off x="2689200" y="5747919"/>
                <a:ext cx="4512300" cy="31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Conducted market research to optimize content strategy, enhancing client 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brand visibility.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2539425" y="5798600"/>
                <a:ext cx="47700" cy="47700"/>
              </a:xfrm>
              <a:prstGeom prst="ellipse">
                <a:avLst/>
              </a:prstGeom>
              <a:solidFill>
                <a:srgbClr val="282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5" name="Google Shape;115;p13"/>
          <p:cNvGrpSpPr/>
          <p:nvPr/>
        </p:nvGrpSpPr>
        <p:grpSpPr>
          <a:xfrm>
            <a:off x="2539425" y="8611300"/>
            <a:ext cx="4662075" cy="1754688"/>
            <a:chOff x="2539425" y="6643475"/>
            <a:chExt cx="4662075" cy="1754688"/>
          </a:xfrm>
        </p:grpSpPr>
        <p:sp>
          <p:nvSpPr>
            <p:cNvPr id="116" name="Google Shape;116;p13"/>
            <p:cNvSpPr txBox="1"/>
            <p:nvPr/>
          </p:nvSpPr>
          <p:spPr>
            <a:xfrm>
              <a:off x="2547025" y="6643475"/>
              <a:ext cx="19497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rPr>
                <a:t>Graphic Designer</a:t>
              </a:r>
              <a:endParaRPr b="1" sz="900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2547025" y="6813895"/>
              <a:ext cx="146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rPr>
                <a:t>Freelance Projects</a:t>
              </a:r>
              <a:endParaRPr sz="900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2547025" y="6984320"/>
              <a:ext cx="146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rPr>
                <a:t>Jun 2014 — Feb 2016</a:t>
              </a:r>
              <a:endParaRPr sz="900">
                <a:solidFill>
                  <a:srgbClr val="020B1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19" name="Google Shape;119;p13"/>
            <p:cNvGrpSpPr/>
            <p:nvPr/>
          </p:nvGrpSpPr>
          <p:grpSpPr>
            <a:xfrm>
              <a:off x="2539425" y="7345013"/>
              <a:ext cx="4662075" cy="311700"/>
              <a:chOff x="2539425" y="5747919"/>
              <a:chExt cx="4662075" cy="311700"/>
            </a:xfrm>
          </p:grpSpPr>
          <p:sp>
            <p:nvSpPr>
              <p:cNvPr id="120" name="Google Shape;120;p13"/>
              <p:cNvSpPr txBox="1"/>
              <p:nvPr/>
            </p:nvSpPr>
            <p:spPr>
              <a:xfrm>
                <a:off x="2689200" y="5747919"/>
                <a:ext cx="4512300" cy="31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Designed logos, business cards, and social media graphics for over 50 clients,   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ensuring brand consistency and aesthetic appeal.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2539425" y="5798600"/>
                <a:ext cx="47700" cy="47700"/>
              </a:xfrm>
              <a:prstGeom prst="ellipse">
                <a:avLst/>
              </a:prstGeom>
              <a:solidFill>
                <a:srgbClr val="282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13"/>
            <p:cNvGrpSpPr/>
            <p:nvPr/>
          </p:nvGrpSpPr>
          <p:grpSpPr>
            <a:xfrm>
              <a:off x="2539425" y="7715738"/>
              <a:ext cx="4662075" cy="311700"/>
              <a:chOff x="2539425" y="5747919"/>
              <a:chExt cx="4662075" cy="311700"/>
            </a:xfrm>
          </p:grpSpPr>
          <p:sp>
            <p:nvSpPr>
              <p:cNvPr id="123" name="Google Shape;123;p13"/>
              <p:cNvSpPr txBox="1"/>
              <p:nvPr/>
            </p:nvSpPr>
            <p:spPr>
              <a:xfrm>
                <a:off x="2689200" y="5747919"/>
                <a:ext cx="4512300" cy="31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Collaborated with clients to understand their vision and deliver custom  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solutions, earning a 98% satisfaction rate.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2539425" y="5798600"/>
                <a:ext cx="47700" cy="47700"/>
              </a:xfrm>
              <a:prstGeom prst="ellipse">
                <a:avLst/>
              </a:prstGeom>
              <a:solidFill>
                <a:srgbClr val="282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" name="Google Shape;125;p13"/>
            <p:cNvGrpSpPr/>
            <p:nvPr/>
          </p:nvGrpSpPr>
          <p:grpSpPr>
            <a:xfrm>
              <a:off x="2539425" y="8086463"/>
              <a:ext cx="4662075" cy="311700"/>
              <a:chOff x="2539425" y="5747919"/>
              <a:chExt cx="4662075" cy="311700"/>
            </a:xfrm>
          </p:grpSpPr>
          <p:sp>
            <p:nvSpPr>
              <p:cNvPr id="126" name="Google Shape;126;p13"/>
              <p:cNvSpPr txBox="1"/>
              <p:nvPr/>
            </p:nvSpPr>
            <p:spPr>
              <a:xfrm>
                <a:off x="2689200" y="5747919"/>
                <a:ext cx="4512300" cy="31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Utilized Adobe Creative Suite to produce high-quality visuals for print and   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020B1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digital use.</a:t>
                </a:r>
                <a:endParaRPr sz="900">
                  <a:solidFill>
                    <a:srgbClr val="020B1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2539425" y="5798600"/>
                <a:ext cx="47700" cy="47700"/>
              </a:xfrm>
              <a:prstGeom prst="ellipse">
                <a:avLst/>
              </a:prstGeom>
              <a:solidFill>
                <a:srgbClr val="282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128" name="Google Shape;128;p13"/>
          <p:cNvCxnSpPr/>
          <p:nvPr/>
        </p:nvCxnSpPr>
        <p:spPr>
          <a:xfrm>
            <a:off x="2210325" y="4630325"/>
            <a:ext cx="0" cy="5710500"/>
          </a:xfrm>
          <a:prstGeom prst="straightConnector1">
            <a:avLst/>
          </a:prstGeom>
          <a:noFill/>
          <a:ln cap="flat" cmpd="sng" w="9525">
            <a:solidFill>
              <a:srgbClr val="28282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