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Wix Madefor Display SemiBold"/>
      <p:regular r:id="rId6"/>
      <p:bold r:id="rId7"/>
    </p:embeddedFont>
    <p:embeddedFont>
      <p:font typeface="Wix Madefor Display ExtraBold"/>
      <p:bold r:id="rId8"/>
    </p:embeddedFont>
    <p:embeddedFont>
      <p:font typeface="Kalnia"/>
      <p:regular r:id="rId9"/>
      <p:bold r:id="rId10"/>
    </p:embeddedFont>
    <p:embeddedFont>
      <p:font typeface="Wix Madefor Display"/>
      <p:regular r:id="rId11"/>
      <p:bold r:id="rId12"/>
    </p:embeddedFont>
    <p:embeddedFont>
      <p:font typeface="Kalnia SemiBold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WixMadeforDisplay-regular.fntdata"/><Relationship Id="rId10" Type="http://schemas.openxmlformats.org/officeDocument/2006/relationships/font" Target="fonts/Kalnia-bold.fntdata"/><Relationship Id="rId13" Type="http://schemas.openxmlformats.org/officeDocument/2006/relationships/font" Target="fonts/KalniaSemiBold-regular.fntdata"/><Relationship Id="rId12" Type="http://schemas.openxmlformats.org/officeDocument/2006/relationships/font" Target="fonts/WixMadeforDisplay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Kalnia-regular.fntdata"/><Relationship Id="rId14" Type="http://schemas.openxmlformats.org/officeDocument/2006/relationships/font" Target="fonts/KalniaSemiBold-bold.fntdata"/><Relationship Id="rId5" Type="http://schemas.openxmlformats.org/officeDocument/2006/relationships/slide" Target="slides/slide1.xml"/><Relationship Id="rId6" Type="http://schemas.openxmlformats.org/officeDocument/2006/relationships/font" Target="fonts/WixMadeforDisplaySemiBold-regular.fntdata"/><Relationship Id="rId7" Type="http://schemas.openxmlformats.org/officeDocument/2006/relationships/font" Target="fonts/WixMadeforDisplaySemiBold-bold.fntdata"/><Relationship Id="rId8" Type="http://schemas.openxmlformats.org/officeDocument/2006/relationships/font" Target="fonts/WixMadeforDisplayExtra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0"/>
            <a:ext cx="7560000" cy="10466400"/>
            <a:chOff x="0" y="0"/>
            <a:chExt cx="7560000" cy="10466400"/>
          </a:xfrm>
        </p:grpSpPr>
        <p:sp>
          <p:nvSpPr>
            <p:cNvPr id="55" name="Google Shape;55;p13"/>
            <p:cNvSpPr/>
            <p:nvPr/>
          </p:nvSpPr>
          <p:spPr>
            <a:xfrm>
              <a:off x="0" y="0"/>
              <a:ext cx="7560000" cy="1468800"/>
            </a:xfrm>
            <a:prstGeom prst="rect">
              <a:avLst/>
            </a:prstGeom>
            <a:solidFill>
              <a:srgbClr val="EEEC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6" name="Google Shape;56;p13"/>
            <p:cNvGrpSpPr/>
            <p:nvPr/>
          </p:nvGrpSpPr>
          <p:grpSpPr>
            <a:xfrm>
              <a:off x="5678575" y="0"/>
              <a:ext cx="1225200" cy="1468800"/>
              <a:chOff x="5678575" y="0"/>
              <a:chExt cx="1225200" cy="1468800"/>
            </a:xfrm>
          </p:grpSpPr>
          <p:sp>
            <p:nvSpPr>
              <p:cNvPr id="57" name="Google Shape;57;p13"/>
              <p:cNvSpPr/>
              <p:nvPr/>
            </p:nvSpPr>
            <p:spPr>
              <a:xfrm>
                <a:off x="5678575" y="0"/>
                <a:ext cx="394800" cy="1468800"/>
              </a:xfrm>
              <a:prstGeom prst="rect">
                <a:avLst/>
              </a:prstGeom>
              <a:solidFill>
                <a:srgbClr val="A39993">
                  <a:alpha val="15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" name="Google Shape;58;p13"/>
              <p:cNvSpPr/>
              <p:nvPr/>
            </p:nvSpPr>
            <p:spPr>
              <a:xfrm>
                <a:off x="6508975" y="0"/>
                <a:ext cx="394800" cy="1468800"/>
              </a:xfrm>
              <a:prstGeom prst="rect">
                <a:avLst/>
              </a:prstGeom>
              <a:solidFill>
                <a:srgbClr val="A39993">
                  <a:alpha val="15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59" name="Google Shape;59;p13"/>
            <p:cNvSpPr/>
            <p:nvPr/>
          </p:nvSpPr>
          <p:spPr>
            <a:xfrm>
              <a:off x="253950" y="225600"/>
              <a:ext cx="7052100" cy="10240800"/>
            </a:xfrm>
            <a:prstGeom prst="rect">
              <a:avLst/>
            </a:prstGeom>
            <a:noFill/>
            <a:ln cap="flat" cmpd="sng" w="19050">
              <a:solidFill>
                <a:srgbClr val="A3999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" name="Google Shape;60;p13"/>
          <p:cNvGrpSpPr/>
          <p:nvPr/>
        </p:nvGrpSpPr>
        <p:grpSpPr>
          <a:xfrm>
            <a:off x="631475" y="3277175"/>
            <a:ext cx="6272100" cy="2851150"/>
            <a:chOff x="631475" y="3277175"/>
            <a:chExt cx="6272100" cy="2851150"/>
          </a:xfrm>
        </p:grpSpPr>
        <p:cxnSp>
          <p:nvCxnSpPr>
            <p:cNvPr id="61" name="Google Shape;61;p13"/>
            <p:cNvCxnSpPr/>
            <p:nvPr/>
          </p:nvCxnSpPr>
          <p:spPr>
            <a:xfrm>
              <a:off x="631475" y="3277175"/>
              <a:ext cx="6272100" cy="0"/>
            </a:xfrm>
            <a:prstGeom prst="straightConnector1">
              <a:avLst/>
            </a:prstGeom>
            <a:noFill/>
            <a:ln cap="flat" cmpd="sng" w="28575">
              <a:solidFill>
                <a:srgbClr val="A3999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2" name="Google Shape;62;p13"/>
            <p:cNvCxnSpPr/>
            <p:nvPr/>
          </p:nvCxnSpPr>
          <p:spPr>
            <a:xfrm>
              <a:off x="631475" y="3684482"/>
              <a:ext cx="6272100" cy="0"/>
            </a:xfrm>
            <a:prstGeom prst="straightConnector1">
              <a:avLst/>
            </a:prstGeom>
            <a:noFill/>
            <a:ln cap="flat" cmpd="sng" w="28575">
              <a:solidFill>
                <a:srgbClr val="A3999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3" name="Google Shape;63;p13"/>
            <p:cNvCxnSpPr/>
            <p:nvPr/>
          </p:nvCxnSpPr>
          <p:spPr>
            <a:xfrm>
              <a:off x="631475" y="4091789"/>
              <a:ext cx="6272100" cy="0"/>
            </a:xfrm>
            <a:prstGeom prst="straightConnector1">
              <a:avLst/>
            </a:prstGeom>
            <a:noFill/>
            <a:ln cap="flat" cmpd="sng" w="19050">
              <a:solidFill>
                <a:srgbClr val="EEEC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4" name="Google Shape;64;p13"/>
            <p:cNvCxnSpPr/>
            <p:nvPr/>
          </p:nvCxnSpPr>
          <p:spPr>
            <a:xfrm>
              <a:off x="631475" y="4499096"/>
              <a:ext cx="6272100" cy="0"/>
            </a:xfrm>
            <a:prstGeom prst="straightConnector1">
              <a:avLst/>
            </a:prstGeom>
            <a:noFill/>
            <a:ln cap="flat" cmpd="sng" w="19050">
              <a:solidFill>
                <a:srgbClr val="EEEC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" name="Google Shape;65;p13"/>
            <p:cNvCxnSpPr/>
            <p:nvPr/>
          </p:nvCxnSpPr>
          <p:spPr>
            <a:xfrm>
              <a:off x="631475" y="4906404"/>
              <a:ext cx="6272100" cy="0"/>
            </a:xfrm>
            <a:prstGeom prst="straightConnector1">
              <a:avLst/>
            </a:prstGeom>
            <a:noFill/>
            <a:ln cap="flat" cmpd="sng" w="19050">
              <a:solidFill>
                <a:srgbClr val="EEEC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" name="Google Shape;66;p13"/>
            <p:cNvCxnSpPr/>
            <p:nvPr/>
          </p:nvCxnSpPr>
          <p:spPr>
            <a:xfrm>
              <a:off x="631475" y="5313711"/>
              <a:ext cx="6272100" cy="0"/>
            </a:xfrm>
            <a:prstGeom prst="straightConnector1">
              <a:avLst/>
            </a:prstGeom>
            <a:noFill/>
            <a:ln cap="flat" cmpd="sng" w="19050">
              <a:solidFill>
                <a:srgbClr val="EEEC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7" name="Google Shape;67;p13"/>
            <p:cNvCxnSpPr/>
            <p:nvPr/>
          </p:nvCxnSpPr>
          <p:spPr>
            <a:xfrm>
              <a:off x="631475" y="5721018"/>
              <a:ext cx="6272100" cy="0"/>
            </a:xfrm>
            <a:prstGeom prst="straightConnector1">
              <a:avLst/>
            </a:prstGeom>
            <a:noFill/>
            <a:ln cap="flat" cmpd="sng" w="19050">
              <a:solidFill>
                <a:srgbClr val="EEEC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" name="Google Shape;68;p13"/>
            <p:cNvCxnSpPr/>
            <p:nvPr/>
          </p:nvCxnSpPr>
          <p:spPr>
            <a:xfrm>
              <a:off x="631475" y="6128325"/>
              <a:ext cx="6272100" cy="0"/>
            </a:xfrm>
            <a:prstGeom prst="straightConnector1">
              <a:avLst/>
            </a:prstGeom>
            <a:noFill/>
            <a:ln cap="flat" cmpd="sng" w="19050">
              <a:solidFill>
                <a:srgbClr val="EEECEB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69" name="Google Shape;69;p13"/>
          <p:cNvCxnSpPr/>
          <p:nvPr/>
        </p:nvCxnSpPr>
        <p:spPr>
          <a:xfrm>
            <a:off x="631475" y="6896107"/>
            <a:ext cx="6272100" cy="0"/>
          </a:xfrm>
          <a:prstGeom prst="straightConnector1">
            <a:avLst/>
          </a:prstGeom>
          <a:noFill/>
          <a:ln cap="flat" cmpd="sng" w="28575">
            <a:solidFill>
              <a:srgbClr val="A3999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0" name="Google Shape;70;p13"/>
          <p:cNvCxnSpPr/>
          <p:nvPr/>
        </p:nvCxnSpPr>
        <p:spPr>
          <a:xfrm>
            <a:off x="631475" y="9654850"/>
            <a:ext cx="6272100" cy="0"/>
          </a:xfrm>
          <a:prstGeom prst="straightConnector1">
            <a:avLst/>
          </a:prstGeom>
          <a:noFill/>
          <a:ln cap="flat" cmpd="sng" w="19050">
            <a:solidFill>
              <a:srgbClr val="EEECEB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1" name="Google Shape;71;p13"/>
          <p:cNvSpPr txBox="1"/>
          <p:nvPr/>
        </p:nvSpPr>
        <p:spPr>
          <a:xfrm>
            <a:off x="616832" y="482379"/>
            <a:ext cx="2634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3200">
                <a:solidFill>
                  <a:srgbClr val="3D3D3D"/>
                </a:solidFill>
                <a:latin typeface="Kalnia"/>
                <a:ea typeface="Kalnia"/>
                <a:cs typeface="Kalnia"/>
                <a:sym typeface="Kalnia"/>
              </a:rPr>
              <a:t>INVOICE</a:t>
            </a:r>
            <a:endParaRPr sz="3200">
              <a:solidFill>
                <a:srgbClr val="3D3D3D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630872" y="1077265"/>
            <a:ext cx="6819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D3D3D"/>
                </a:solidFill>
                <a:latin typeface="Wix Madefor Display"/>
                <a:ea typeface="Wix Madefor Display"/>
                <a:cs typeface="Wix Madefor Display"/>
                <a:sym typeface="Wix Madefor Display"/>
              </a:rPr>
              <a:t>#56789</a:t>
            </a:r>
            <a:endParaRPr sz="1000">
              <a:solidFill>
                <a:srgbClr val="3D3D3D"/>
              </a:solidFill>
              <a:latin typeface="Wix Madefor Display"/>
              <a:ea typeface="Wix Madefor Display"/>
              <a:cs typeface="Wix Madefor Display"/>
              <a:sym typeface="Wix Madefor Display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1349353" y="1077275"/>
            <a:ext cx="1239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1000">
                <a:solidFill>
                  <a:srgbClr val="3D3D3D"/>
                </a:solidFill>
                <a:latin typeface="Wix Madefor Display"/>
                <a:ea typeface="Wix Madefor Display"/>
                <a:cs typeface="Wix Madefor Display"/>
                <a:sym typeface="Wix Madefor Display"/>
              </a:rPr>
              <a:t>JUNE 15, 2026</a:t>
            </a:r>
            <a:endParaRPr sz="1000">
              <a:solidFill>
                <a:srgbClr val="3D3D3D"/>
              </a:solidFill>
              <a:latin typeface="Wix Madefor Display"/>
              <a:ea typeface="Wix Madefor Display"/>
              <a:cs typeface="Wix Madefor Display"/>
              <a:sym typeface="Wix Madefor Display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621248" y="1928175"/>
            <a:ext cx="1464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3D3D3D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BILLED TO:</a:t>
            </a:r>
            <a:endParaRPr>
              <a:solidFill>
                <a:srgbClr val="3D3D3D"/>
              </a:solidFill>
              <a:latin typeface="Wix Madefor Display SemiBold"/>
              <a:ea typeface="Wix Madefor Display SemiBold"/>
              <a:cs typeface="Wix Madefor Display SemiBold"/>
              <a:sym typeface="Wix Madefor Display SemiBold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621251" y="2229824"/>
            <a:ext cx="2602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D3D3D"/>
                </a:solidFill>
                <a:latin typeface="Wix Madefor Display"/>
                <a:ea typeface="Wix Madefor Display"/>
                <a:cs typeface="Wix Madefor Display"/>
                <a:sym typeface="Wix Madefor Display"/>
              </a:rPr>
              <a:t>Sophie</a:t>
            </a:r>
            <a:r>
              <a:rPr lang="uk" sz="1000">
                <a:solidFill>
                  <a:srgbClr val="3D3D3D"/>
                </a:solidFill>
                <a:latin typeface="Wix Madefor Display"/>
                <a:ea typeface="Wix Madefor Display"/>
                <a:cs typeface="Wix Madefor Display"/>
                <a:sym typeface="Wix Madefor Display"/>
              </a:rPr>
              <a:t> Turner</a:t>
            </a:r>
            <a:endParaRPr sz="1000">
              <a:solidFill>
                <a:srgbClr val="3D3D3D"/>
              </a:solidFill>
              <a:latin typeface="Wix Madefor Display"/>
              <a:ea typeface="Wix Madefor Display"/>
              <a:cs typeface="Wix Madefor Display"/>
              <a:sym typeface="Wix Madefor Display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621251" y="2469973"/>
            <a:ext cx="2602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D3D3D"/>
                </a:solidFill>
                <a:latin typeface="Wix Madefor Display"/>
                <a:ea typeface="Wix Madefor Display"/>
                <a:cs typeface="Wix Madefor Display"/>
                <a:sym typeface="Wix Madefor Display"/>
              </a:rPr>
              <a:t>789 Creative Lane, Design City</a:t>
            </a:r>
            <a:endParaRPr sz="1000">
              <a:solidFill>
                <a:srgbClr val="3D3D3D"/>
              </a:solidFill>
              <a:latin typeface="Wix Madefor Display"/>
              <a:ea typeface="Wix Madefor Display"/>
              <a:cs typeface="Wix Madefor Display"/>
              <a:sym typeface="Wix Madefor Display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621251" y="2710122"/>
            <a:ext cx="2602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D3D3D"/>
                </a:solidFill>
                <a:latin typeface="Wix Madefor Display"/>
                <a:ea typeface="Wix Madefor Display"/>
                <a:cs typeface="Wix Madefor Display"/>
                <a:sym typeface="Wix Madefor Display"/>
              </a:rPr>
              <a:t>789-456-1230</a:t>
            </a:r>
            <a:endParaRPr sz="1000">
              <a:solidFill>
                <a:srgbClr val="3D3D3D"/>
              </a:solidFill>
              <a:latin typeface="Wix Madefor Display"/>
              <a:ea typeface="Wix Madefor Display"/>
              <a:cs typeface="Wix Madefor Display"/>
              <a:sym typeface="Wix Madefor Display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629998" y="3398657"/>
            <a:ext cx="14640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chemeClr val="dk1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TASK        </a:t>
            </a:r>
            <a:endParaRPr sz="1100">
              <a:solidFill>
                <a:schemeClr val="dk1"/>
              </a:solidFill>
              <a:latin typeface="Wix Madefor Display SemiBold"/>
              <a:ea typeface="Wix Madefor Display SemiBold"/>
              <a:cs typeface="Wix Madefor Display SemiBold"/>
              <a:sym typeface="Wix Madefor Display SemiBold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3317025" y="3398650"/>
            <a:ext cx="10938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chemeClr val="dk1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RATE</a:t>
            </a:r>
            <a:endParaRPr sz="1100">
              <a:solidFill>
                <a:schemeClr val="dk1"/>
              </a:solidFill>
              <a:latin typeface="Wix Madefor Display SemiBold"/>
              <a:ea typeface="Wix Madefor Display SemiBold"/>
              <a:cs typeface="Wix Madefor Display SemiBold"/>
              <a:sym typeface="Wix Madefor Display SemiBold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4727700" y="3398650"/>
            <a:ext cx="10938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chemeClr val="dk1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HOURS</a:t>
            </a:r>
            <a:endParaRPr sz="1100">
              <a:solidFill>
                <a:schemeClr val="dk1"/>
              </a:solidFill>
              <a:latin typeface="Wix Madefor Display SemiBold"/>
              <a:ea typeface="Wix Madefor Display SemiBold"/>
              <a:cs typeface="Wix Madefor Display SemiBold"/>
              <a:sym typeface="Wix Madefor Display SemiBold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6090250" y="3398650"/>
            <a:ext cx="8133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chemeClr val="dk1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TOTAL</a:t>
            </a:r>
            <a:endParaRPr sz="1100">
              <a:solidFill>
                <a:schemeClr val="dk1"/>
              </a:solidFill>
              <a:latin typeface="Wix Madefor Display SemiBold"/>
              <a:ea typeface="Wix Madefor Display SemiBold"/>
              <a:cs typeface="Wix Madefor Display SemiBold"/>
              <a:sym typeface="Wix Madefor Display SemiBold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629998" y="3816529"/>
            <a:ext cx="1464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Graphic Design</a:t>
            </a:r>
            <a:endParaRPr sz="1000">
              <a:solidFill>
                <a:schemeClr val="dk1"/>
              </a:solidFill>
              <a:latin typeface="Wix Madefor Display SemiBold"/>
              <a:ea typeface="Wix Madefor Display SemiBold"/>
              <a:cs typeface="Wix Madefor Display SemiBold"/>
              <a:sym typeface="Wix Madefor Display SemiBold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3317025" y="3816529"/>
            <a:ext cx="1093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$50/hr</a:t>
            </a:r>
            <a:endParaRPr sz="1000">
              <a:solidFill>
                <a:schemeClr val="dk1"/>
              </a:solidFill>
              <a:latin typeface="Wix Madefor Display SemiBold"/>
              <a:ea typeface="Wix Madefor Display SemiBold"/>
              <a:cs typeface="Wix Madefor Display SemiBold"/>
              <a:sym typeface="Wix Madefor Display SemiBold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4727700" y="3816529"/>
            <a:ext cx="1093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2</a:t>
            </a:r>
            <a:endParaRPr sz="1000">
              <a:solidFill>
                <a:schemeClr val="dk1"/>
              </a:solidFill>
              <a:latin typeface="Wix Madefor Display SemiBold"/>
              <a:ea typeface="Wix Madefor Display SemiBold"/>
              <a:cs typeface="Wix Madefor Display SemiBold"/>
              <a:sym typeface="Wix Madefor Display SemiBold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6090250" y="3816529"/>
            <a:ext cx="813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$100.00</a:t>
            </a:r>
            <a:endParaRPr sz="1000">
              <a:solidFill>
                <a:schemeClr val="dk1"/>
              </a:solidFill>
              <a:latin typeface="Wix Madefor Display SemiBold"/>
              <a:ea typeface="Wix Madefor Display SemiBold"/>
              <a:cs typeface="Wix Madefor Display SemiBold"/>
              <a:sym typeface="Wix Madefor Display SemiBold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629998" y="4217685"/>
            <a:ext cx="1464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Content Writing	</a:t>
            </a:r>
            <a:endParaRPr sz="1000">
              <a:solidFill>
                <a:schemeClr val="dk1"/>
              </a:solidFill>
              <a:latin typeface="Wix Madefor Display SemiBold"/>
              <a:ea typeface="Wix Madefor Display SemiBold"/>
              <a:cs typeface="Wix Madefor Display SemiBold"/>
              <a:sym typeface="Wix Madefor Display SemiBold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3317025" y="4217685"/>
            <a:ext cx="1093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$45/hr</a:t>
            </a:r>
            <a:endParaRPr sz="1000">
              <a:solidFill>
                <a:schemeClr val="dk1"/>
              </a:solidFill>
              <a:latin typeface="Wix Madefor Display SemiBold"/>
              <a:ea typeface="Wix Madefor Display SemiBold"/>
              <a:cs typeface="Wix Madefor Display SemiBold"/>
              <a:sym typeface="Wix Madefor Display SemiBold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4727712" y="4217685"/>
            <a:ext cx="1093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3</a:t>
            </a:r>
            <a:endParaRPr sz="1000">
              <a:solidFill>
                <a:schemeClr val="dk1"/>
              </a:solidFill>
              <a:latin typeface="Wix Madefor Display SemiBold"/>
              <a:ea typeface="Wix Madefor Display SemiBold"/>
              <a:cs typeface="Wix Madefor Display SemiBold"/>
              <a:sym typeface="Wix Madefor Display SemiBold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6090250" y="4217685"/>
            <a:ext cx="813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$135.00</a:t>
            </a:r>
            <a:endParaRPr sz="1000">
              <a:solidFill>
                <a:schemeClr val="dk1"/>
              </a:solidFill>
              <a:latin typeface="Wix Madefor Display SemiBold"/>
              <a:ea typeface="Wix Madefor Display SemiBold"/>
              <a:cs typeface="Wix Madefor Display SemiBold"/>
              <a:sym typeface="Wix Madefor Display SemiBold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629998" y="4618154"/>
            <a:ext cx="1464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Marketing Strategy	    </a:t>
            </a:r>
            <a:endParaRPr sz="1000">
              <a:solidFill>
                <a:schemeClr val="dk1"/>
              </a:solidFill>
              <a:latin typeface="Wix Madefor Display SemiBold"/>
              <a:ea typeface="Wix Madefor Display SemiBold"/>
              <a:cs typeface="Wix Madefor Display SemiBold"/>
              <a:sym typeface="Wix Madefor Display SemiBold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3317025" y="4618154"/>
            <a:ext cx="1093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$70/hr</a:t>
            </a:r>
            <a:endParaRPr sz="1000">
              <a:solidFill>
                <a:schemeClr val="dk1"/>
              </a:solidFill>
              <a:latin typeface="Wix Madefor Display SemiBold"/>
              <a:ea typeface="Wix Madefor Display SemiBold"/>
              <a:cs typeface="Wix Madefor Display SemiBold"/>
              <a:sym typeface="Wix Madefor Display SemiBold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727700" y="4618154"/>
            <a:ext cx="1093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4</a:t>
            </a:r>
            <a:endParaRPr sz="1000">
              <a:solidFill>
                <a:schemeClr val="dk1"/>
              </a:solidFill>
              <a:latin typeface="Wix Madefor Display SemiBold"/>
              <a:ea typeface="Wix Madefor Display SemiBold"/>
              <a:cs typeface="Wix Madefor Display SemiBold"/>
              <a:sym typeface="Wix Madefor Display SemiBold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6090250" y="4618154"/>
            <a:ext cx="813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$280.00</a:t>
            </a:r>
            <a:endParaRPr sz="1000">
              <a:solidFill>
                <a:schemeClr val="dk1"/>
              </a:solidFill>
              <a:latin typeface="Wix Madefor Display SemiBold"/>
              <a:ea typeface="Wix Madefor Display SemiBold"/>
              <a:cs typeface="Wix Madefor Display SemiBold"/>
              <a:sym typeface="Wix Madefor Display SemiBold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629998" y="6319557"/>
            <a:ext cx="1464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D3D3D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Total: $515.00</a:t>
            </a:r>
            <a:endParaRPr sz="1000">
              <a:solidFill>
                <a:srgbClr val="3D3D3D"/>
              </a:solidFill>
              <a:latin typeface="Wix Madefor Display SemiBold"/>
              <a:ea typeface="Wix Madefor Display SemiBold"/>
              <a:cs typeface="Wix Madefor Display SemiBold"/>
              <a:sym typeface="Wix Madefor Display SemiBold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630002" y="6569232"/>
            <a:ext cx="3288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D3D3D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Package Discount (15%): $77.25</a:t>
            </a:r>
            <a:endParaRPr sz="1000">
              <a:solidFill>
                <a:srgbClr val="3D3D3D"/>
              </a:solidFill>
              <a:latin typeface="Wix Madefor Display SemiBold"/>
              <a:ea typeface="Wix Madefor Display SemiBold"/>
              <a:cs typeface="Wix Madefor Display SemiBold"/>
              <a:sym typeface="Wix Madefor Display SemiBold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630002" y="7050997"/>
            <a:ext cx="3288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D3D3D"/>
                </a:solidFill>
                <a:latin typeface="Wix Madefor Display ExtraBold"/>
                <a:ea typeface="Wix Madefor Display ExtraBold"/>
                <a:cs typeface="Wix Madefor Display ExtraBold"/>
                <a:sym typeface="Wix Madefor Display ExtraBold"/>
              </a:rPr>
              <a:t>TOTAL DUE:</a:t>
            </a:r>
            <a:r>
              <a:rPr lang="uk" sz="1000">
                <a:solidFill>
                  <a:srgbClr val="3D3D3D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 $437.75</a:t>
            </a:r>
            <a:endParaRPr sz="1000">
              <a:solidFill>
                <a:srgbClr val="3D3D3D"/>
              </a:solidFill>
              <a:latin typeface="Wix Madefor Display SemiBold"/>
              <a:ea typeface="Wix Madefor Display SemiBold"/>
              <a:cs typeface="Wix Madefor Display SemiBold"/>
              <a:sym typeface="Wix Madefor Display SemiBold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630001" y="7460950"/>
            <a:ext cx="3288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D3D3D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PAYMENT INFORMATION:</a:t>
            </a:r>
            <a:endParaRPr sz="1000">
              <a:solidFill>
                <a:srgbClr val="3D3D3D"/>
              </a:solidFill>
              <a:latin typeface="Wix Madefor Display SemiBold"/>
              <a:ea typeface="Wix Madefor Display SemiBold"/>
              <a:cs typeface="Wix Madefor Display SemiBold"/>
              <a:sym typeface="Wix Madefor Display SemiBold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630001" y="7702100"/>
            <a:ext cx="3288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D3D3D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Bank: </a:t>
            </a:r>
            <a:r>
              <a:rPr lang="uk" sz="1000">
                <a:solidFill>
                  <a:srgbClr val="3D3D3D"/>
                </a:solidFill>
                <a:latin typeface="Wix Madefor Display"/>
                <a:ea typeface="Wix Madefor Display"/>
                <a:cs typeface="Wix Madefor Display"/>
                <a:sym typeface="Wix Madefor Display"/>
              </a:rPr>
              <a:t>Horizon Finance</a:t>
            </a:r>
            <a:endParaRPr sz="1000">
              <a:solidFill>
                <a:srgbClr val="3D3D3D"/>
              </a:solidFill>
              <a:latin typeface="Wix Madefor Display"/>
              <a:ea typeface="Wix Madefor Display"/>
              <a:cs typeface="Wix Madefor Display"/>
              <a:sym typeface="Wix Madefor Display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630001" y="7943250"/>
            <a:ext cx="3288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D3D3D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Account Name: </a:t>
            </a:r>
            <a:r>
              <a:rPr lang="uk" sz="1000">
                <a:solidFill>
                  <a:srgbClr val="3D3D3D"/>
                </a:solidFill>
                <a:latin typeface="Wix Madefor Display"/>
                <a:ea typeface="Wix Madefor Display"/>
                <a:cs typeface="Wix Madefor Display"/>
                <a:sym typeface="Wix Madefor Display"/>
              </a:rPr>
              <a:t>Mason Lane</a:t>
            </a:r>
            <a:endParaRPr sz="1000">
              <a:solidFill>
                <a:srgbClr val="3D3D3D"/>
              </a:solidFill>
              <a:latin typeface="Wix Madefor Display"/>
              <a:ea typeface="Wix Madefor Display"/>
              <a:cs typeface="Wix Madefor Display"/>
              <a:sym typeface="Wix Madefor Display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630001" y="8184400"/>
            <a:ext cx="3288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D3D3D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Routing Number:  </a:t>
            </a:r>
            <a:r>
              <a:rPr lang="uk" sz="1000">
                <a:solidFill>
                  <a:srgbClr val="3D3D3D"/>
                </a:solidFill>
                <a:latin typeface="Wix Madefor Display"/>
                <a:ea typeface="Wix Madefor Display"/>
                <a:cs typeface="Wix Madefor Display"/>
                <a:sym typeface="Wix Madefor Display"/>
              </a:rPr>
              <a:t>123456789</a:t>
            </a:r>
            <a:endParaRPr sz="1000">
              <a:solidFill>
                <a:srgbClr val="3D3D3D"/>
              </a:solidFill>
              <a:latin typeface="Wix Madefor Display"/>
              <a:ea typeface="Wix Madefor Display"/>
              <a:cs typeface="Wix Madefor Display"/>
              <a:sym typeface="Wix Madefor Display"/>
            </a:endParaRPr>
          </a:p>
        </p:txBody>
      </p:sp>
      <p:sp>
        <p:nvSpPr>
          <p:cNvPr id="101" name="Google Shape;101;p13"/>
          <p:cNvSpPr txBox="1"/>
          <p:nvPr/>
        </p:nvSpPr>
        <p:spPr>
          <a:xfrm>
            <a:off x="630001" y="8425550"/>
            <a:ext cx="3288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D3D3D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Account Number: </a:t>
            </a:r>
            <a:r>
              <a:rPr lang="uk" sz="1000">
                <a:solidFill>
                  <a:srgbClr val="3D3D3D"/>
                </a:solidFill>
                <a:latin typeface="Wix Madefor Display"/>
                <a:ea typeface="Wix Madefor Display"/>
                <a:cs typeface="Wix Madefor Display"/>
                <a:sym typeface="Wix Madefor Display"/>
              </a:rPr>
              <a:t>6789 4567 8901</a:t>
            </a:r>
            <a:endParaRPr sz="1000">
              <a:solidFill>
                <a:srgbClr val="3D3D3D"/>
              </a:solidFill>
              <a:latin typeface="Wix Madefor Display"/>
              <a:ea typeface="Wix Madefor Display"/>
              <a:cs typeface="Wix Madefor Display"/>
              <a:sym typeface="Wix Madefor Display"/>
            </a:endParaRPr>
          </a:p>
        </p:txBody>
      </p:sp>
      <p:sp>
        <p:nvSpPr>
          <p:cNvPr id="102" name="Google Shape;102;p13"/>
          <p:cNvSpPr txBox="1"/>
          <p:nvPr/>
        </p:nvSpPr>
        <p:spPr>
          <a:xfrm>
            <a:off x="3615552" y="8337293"/>
            <a:ext cx="3288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2000">
                <a:solidFill>
                  <a:srgbClr val="A39993"/>
                </a:solidFill>
                <a:latin typeface="Kalnia SemiBold"/>
                <a:ea typeface="Kalnia SemiBold"/>
                <a:cs typeface="Kalnia SemiBold"/>
                <a:sym typeface="Kalnia SemiBold"/>
              </a:rPr>
              <a:t>THANK YOU!</a:t>
            </a:r>
            <a:endParaRPr sz="2000">
              <a:solidFill>
                <a:srgbClr val="A39993"/>
              </a:solidFill>
              <a:latin typeface="Kalnia SemiBold"/>
              <a:ea typeface="Kalnia SemiBold"/>
              <a:cs typeface="Kalnia SemiBold"/>
              <a:sym typeface="Kalnia SemiBold"/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630001" y="9864000"/>
            <a:ext cx="1651200" cy="1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700">
                <a:solidFill>
                  <a:srgbClr val="3D3D3D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MASON LANE</a:t>
            </a:r>
            <a:endParaRPr sz="700">
              <a:solidFill>
                <a:srgbClr val="3D3D3D"/>
              </a:solidFill>
              <a:latin typeface="Wix Madefor Display"/>
              <a:ea typeface="Wix Madefor Display"/>
              <a:cs typeface="Wix Madefor Display"/>
              <a:sym typeface="Wix Madefor Display"/>
            </a:endParaRPr>
          </a:p>
        </p:txBody>
      </p:sp>
      <p:sp>
        <p:nvSpPr>
          <p:cNvPr id="104" name="Google Shape;104;p13"/>
          <p:cNvSpPr txBox="1"/>
          <p:nvPr/>
        </p:nvSpPr>
        <p:spPr>
          <a:xfrm>
            <a:off x="630001" y="10022025"/>
            <a:ext cx="1651200" cy="1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700">
                <a:solidFill>
                  <a:srgbClr val="3D3D3D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789-456-1230</a:t>
            </a:r>
            <a:endParaRPr sz="700">
              <a:solidFill>
                <a:srgbClr val="3D3D3D"/>
              </a:solidFill>
              <a:latin typeface="Wix Madefor Display"/>
              <a:ea typeface="Wix Madefor Display"/>
              <a:cs typeface="Wix Madefor Display"/>
              <a:sym typeface="Wix Madefor Display"/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5150535" y="9864000"/>
            <a:ext cx="1870500" cy="1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700">
                <a:solidFill>
                  <a:srgbClr val="3D3D3D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info@masonlanedesign.ltd</a:t>
            </a:r>
            <a:endParaRPr sz="700">
              <a:solidFill>
                <a:srgbClr val="3D3D3D"/>
              </a:solidFill>
              <a:latin typeface="Wix Madefor Display"/>
              <a:ea typeface="Wix Madefor Display"/>
              <a:cs typeface="Wix Madefor Display"/>
              <a:sym typeface="Wix Madefor Display"/>
            </a:endParaRPr>
          </a:p>
        </p:txBody>
      </p:sp>
      <p:sp>
        <p:nvSpPr>
          <p:cNvPr id="106" name="Google Shape;106;p13"/>
          <p:cNvSpPr txBox="1"/>
          <p:nvPr/>
        </p:nvSpPr>
        <p:spPr>
          <a:xfrm>
            <a:off x="5150535" y="10022025"/>
            <a:ext cx="1870500" cy="1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700">
                <a:solidFill>
                  <a:srgbClr val="3D3D3D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789 Creative Lane, Design City, DC 56789</a:t>
            </a:r>
            <a:endParaRPr sz="700">
              <a:solidFill>
                <a:srgbClr val="3D3D3D"/>
              </a:solidFill>
              <a:latin typeface="Wix Madefor Display"/>
              <a:ea typeface="Wix Madefor Display"/>
              <a:cs typeface="Wix Madefor Display"/>
              <a:sym typeface="Wix Madefor Displ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