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witcher Grypen"/>
      <p:regular r:id="rId7"/>
      <p:bold r:id="rId8"/>
    </p:embeddedFont>
    <p:embeddedFont>
      <p:font typeface="EB Garamond"/>
      <p:regular r:id="rId9"/>
      <p:bold r:id="rId10"/>
      <p:italic r:id="rId11"/>
      <p:boldItalic r:id="rId12"/>
    </p:embeddedFont>
    <p:embeddedFont>
      <p:font typeface="Allison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italic.fntdata"/><Relationship Id="rId10" Type="http://schemas.openxmlformats.org/officeDocument/2006/relationships/font" Target="fonts/EBGaramond-bold.fntdata"/><Relationship Id="rId13" Type="http://schemas.openxmlformats.org/officeDocument/2006/relationships/font" Target="fonts/Allison-regular.fntdata"/><Relationship Id="rId12" Type="http://schemas.openxmlformats.org/officeDocument/2006/relationships/font" Target="fonts/EBGaramon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BGaramo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36248" y="-266274"/>
            <a:ext cx="5003400" cy="2703847"/>
            <a:chOff x="-236248" y="-266274"/>
            <a:chExt cx="5003400" cy="2703847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-236248" y="-266274"/>
              <a:ext cx="5003400" cy="187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200">
                  <a:latin typeface="Qwitcher Grypen"/>
                  <a:ea typeface="Qwitcher Grypen"/>
                  <a:cs typeface="Qwitcher Grypen"/>
                  <a:sym typeface="Qwitcher Grypen"/>
                </a:rPr>
                <a:t>Wedding</a:t>
              </a:r>
              <a:endParaRPr sz="12200">
                <a:latin typeface="Qwitcher Grypen"/>
                <a:ea typeface="Qwitcher Grypen"/>
                <a:cs typeface="Qwitcher Grypen"/>
                <a:sym typeface="Qwitcher Grypen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-236248" y="959772"/>
              <a:ext cx="50034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600">
                  <a:latin typeface="Qwitcher Grypen"/>
                  <a:ea typeface="Qwitcher Grypen"/>
                  <a:cs typeface="Qwitcher Grypen"/>
                  <a:sym typeface="Qwitcher Grypen"/>
                </a:rPr>
                <a:t>Timeline</a:t>
              </a:r>
              <a:endParaRPr sz="9600">
                <a:latin typeface="Qwitcher Grypen"/>
                <a:ea typeface="Qwitcher Grypen"/>
                <a:cs typeface="Qwitcher Grypen"/>
                <a:sym typeface="Qwitcher Grypen"/>
              </a:endParaRPr>
            </a:p>
          </p:txBody>
        </p:sp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0263" y="2454843"/>
            <a:ext cx="140675" cy="1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633275" y="2733943"/>
            <a:ext cx="3259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EB Garamond"/>
                <a:ea typeface="EB Garamond"/>
                <a:cs typeface="EB Garamond"/>
                <a:sym typeface="EB Garamond"/>
              </a:rPr>
              <a:t>M A T H I L D E  &amp;  L A R R Y</a:t>
            </a:r>
            <a:endParaRPr sz="18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33275" y="3288971"/>
            <a:ext cx="3259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0 8 : 0 0  A M  H A I R  A N D  M A K E U P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1 1 : 0 0  A M</a:t>
            </a: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  F I R S T  L O O K  P H O T O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1 2 : 0 0  P M  F A M I L Y  P H O T O S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0 1 : 0 0  P M  C E R E M O N Y  B E G I N S 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0 2 : 0 0  P M  C O C K T A I L  H O U R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0 3 : 0 0  P M  D I N N E R  I S  S E R V E D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0 6 : 0 0  P M  B O U Q U E T / G A R T E R  T O S S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1 0 : 0 0  P M  B R I D E  A N D  G R O O M  L E A V E !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83050" y="5739711"/>
            <a:ext cx="2805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Allison"/>
                <a:ea typeface="Allison"/>
                <a:cs typeface="Allison"/>
                <a:sym typeface="Allison"/>
              </a:rPr>
              <a:t>Thank you for being part of our special day!</a:t>
            </a:r>
            <a:endParaRPr sz="1800">
              <a:latin typeface="Allison"/>
              <a:ea typeface="Allison"/>
              <a:cs typeface="Allison"/>
              <a:sym typeface="Allis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