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743200" cx="4572000"/>
  <p:notesSz cx="6858000" cy="9144000"/>
  <p:embeddedFontLst>
    <p:embeddedFont>
      <p:font typeface="Qwitcher Grypen"/>
      <p:regular r:id="rId7"/>
      <p:bold r:id="rId8"/>
    </p:embeddedFont>
    <p:embeddedFont>
      <p:font typeface="EB Garamond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864">
          <p15:clr>
            <a:srgbClr val="747775"/>
          </p15:clr>
        </p15:guide>
        <p15:guide id="2" pos="14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864" orient="horz"/>
        <p:guide pos="14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EBGaramond-italic.fntdata"/><Relationship Id="rId10" Type="http://schemas.openxmlformats.org/officeDocument/2006/relationships/font" Target="fonts/EBGaramond-bold.fntdata"/><Relationship Id="rId12" Type="http://schemas.openxmlformats.org/officeDocument/2006/relationships/font" Target="fonts/EBGaramond-boldItalic.fntdata"/><Relationship Id="rId9" Type="http://schemas.openxmlformats.org/officeDocument/2006/relationships/font" Target="fonts/EBGaramon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witcherGrypen-regular.fntdata"/><Relationship Id="rId8" Type="http://schemas.openxmlformats.org/officeDocument/2006/relationships/font" Target="fonts/QwitcherGrype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571802" y="685800"/>
            <a:ext cx="5715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571802" y="685800"/>
            <a:ext cx="5715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55854" y="397107"/>
            <a:ext cx="4260300" cy="1095000"/>
          </a:xfrm>
          <a:prstGeom prst="rect">
            <a:avLst/>
          </a:prstGeom>
        </p:spPr>
        <p:txBody>
          <a:bodyPr anchorCtr="0" anchor="b" bIns="46725" lIns="46725" spcFirstLastPara="1" rIns="46725" wrap="square" tIns="46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55850" y="1511533"/>
            <a:ext cx="4260300" cy="4230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55850" y="589933"/>
            <a:ext cx="4260300" cy="1047000"/>
          </a:xfrm>
          <a:prstGeom prst="rect">
            <a:avLst/>
          </a:prstGeom>
        </p:spPr>
        <p:txBody>
          <a:bodyPr anchorCtr="0" anchor="b" bIns="46725" lIns="46725" spcFirstLastPara="1" rIns="46725" wrap="square" tIns="46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 algn="ctr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55850" y="1681187"/>
            <a:ext cx="4260300" cy="6933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indent="-292100" lvl="0" marL="457200" algn="ctr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 algn="ctr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55850" y="1147120"/>
            <a:ext cx="4260300" cy="4488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55850" y="237347"/>
            <a:ext cx="4260300" cy="3057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55850" y="614653"/>
            <a:ext cx="4260300" cy="18219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55850" y="237347"/>
            <a:ext cx="4260300" cy="3057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55850" y="614653"/>
            <a:ext cx="2000400" cy="18219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416200" y="614653"/>
            <a:ext cx="2000400" cy="18219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55850" y="237347"/>
            <a:ext cx="4260300" cy="3057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55850" y="296320"/>
            <a:ext cx="1404300" cy="403200"/>
          </a:xfrm>
          <a:prstGeom prst="rect">
            <a:avLst/>
          </a:prstGeom>
        </p:spPr>
        <p:txBody>
          <a:bodyPr anchorCtr="0" anchor="b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55850" y="741120"/>
            <a:ext cx="1404300" cy="16956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45125" y="240080"/>
            <a:ext cx="3183600" cy="21816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286000" y="-67"/>
            <a:ext cx="2286000" cy="2743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6725" lIns="46725" spcFirstLastPara="1" rIns="46725" wrap="square" tIns="467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32750" y="657693"/>
            <a:ext cx="2022300" cy="790200"/>
          </a:xfrm>
          <a:prstGeom prst="rect">
            <a:avLst/>
          </a:prstGeom>
        </p:spPr>
        <p:txBody>
          <a:bodyPr anchorCtr="0" anchor="b" bIns="46725" lIns="46725" spcFirstLastPara="1" rIns="46725" wrap="square" tIns="467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32750" y="1494973"/>
            <a:ext cx="2022300" cy="658500"/>
          </a:xfrm>
          <a:prstGeom prst="rect">
            <a:avLst/>
          </a:prstGeom>
        </p:spPr>
        <p:txBody>
          <a:bodyPr anchorCtr="0" anchor="t" bIns="46725" lIns="46725" spcFirstLastPara="1" rIns="46725" wrap="square" tIns="467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469750" y="386173"/>
            <a:ext cx="1918800" cy="19704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55850" y="2256307"/>
            <a:ext cx="2999100" cy="3231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</p:spPr>
        <p:txBody>
          <a:bodyPr anchorCtr="0" anchor="ctr" bIns="46725" lIns="46725" spcFirstLastPara="1" rIns="46725" wrap="square" tIns="467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5850" y="237347"/>
            <a:ext cx="42603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725" lIns="46725" spcFirstLastPara="1" rIns="46725" wrap="square" tIns="467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55850" y="614653"/>
            <a:ext cx="4260300" cy="18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725" lIns="46725" spcFirstLastPara="1" rIns="46725" wrap="square" tIns="46725">
            <a:normAutofit/>
          </a:bodyPr>
          <a:lstStyle>
            <a:lvl1pPr indent="-2921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Char char="●"/>
              <a:defRPr sz="1000">
                <a:solidFill>
                  <a:schemeClr val="dk2"/>
                </a:solidFill>
              </a:defRPr>
            </a:lvl1pPr>
            <a:lvl2pPr indent="-2794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2pPr>
            <a:lvl3pPr indent="-2794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3pPr>
            <a:lvl4pPr indent="-2794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  <a:defRPr sz="800">
                <a:solidFill>
                  <a:schemeClr val="dk2"/>
                </a:solidFill>
              </a:defRPr>
            </a:lvl4pPr>
            <a:lvl5pPr indent="-2794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5pPr>
            <a:lvl6pPr indent="-2794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6pPr>
            <a:lvl7pPr indent="-2794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●"/>
              <a:defRPr sz="800">
                <a:solidFill>
                  <a:schemeClr val="dk2"/>
                </a:solidFill>
              </a:defRPr>
            </a:lvl7pPr>
            <a:lvl8pPr indent="-2794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○"/>
              <a:defRPr sz="800">
                <a:solidFill>
                  <a:schemeClr val="dk2"/>
                </a:solidFill>
              </a:defRPr>
            </a:lvl8pPr>
            <a:lvl9pPr indent="-2794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Char char="■"/>
              <a:defRPr sz="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236229" y="2487049"/>
            <a:ext cx="274200" cy="20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725" lIns="46725" spcFirstLastPara="1" rIns="46725" wrap="square" tIns="46725">
            <a:normAutofit/>
          </a:bodyPr>
          <a:lstStyle>
            <a:lvl1pPr lvl="0" algn="r">
              <a:buNone/>
              <a:defRPr sz="500">
                <a:solidFill>
                  <a:schemeClr val="dk2"/>
                </a:solidFill>
              </a:defRPr>
            </a:lvl1pPr>
            <a:lvl2pPr lvl="1" algn="r">
              <a:buNone/>
              <a:defRPr sz="500">
                <a:solidFill>
                  <a:schemeClr val="dk2"/>
                </a:solidFill>
              </a:defRPr>
            </a:lvl2pPr>
            <a:lvl3pPr lvl="2" algn="r">
              <a:buNone/>
              <a:defRPr sz="500">
                <a:solidFill>
                  <a:schemeClr val="dk2"/>
                </a:solidFill>
              </a:defRPr>
            </a:lvl3pPr>
            <a:lvl4pPr lvl="3" algn="r">
              <a:buNone/>
              <a:defRPr sz="500">
                <a:solidFill>
                  <a:schemeClr val="dk2"/>
                </a:solidFill>
              </a:defRPr>
            </a:lvl4pPr>
            <a:lvl5pPr lvl="4" algn="r">
              <a:buNone/>
              <a:defRPr sz="500">
                <a:solidFill>
                  <a:schemeClr val="dk2"/>
                </a:solidFill>
              </a:defRPr>
            </a:lvl5pPr>
            <a:lvl6pPr lvl="5" algn="r">
              <a:buNone/>
              <a:defRPr sz="500">
                <a:solidFill>
                  <a:schemeClr val="dk2"/>
                </a:solidFill>
              </a:defRPr>
            </a:lvl6pPr>
            <a:lvl7pPr lvl="6" algn="r">
              <a:buNone/>
              <a:defRPr sz="500">
                <a:solidFill>
                  <a:schemeClr val="dk2"/>
                </a:solidFill>
              </a:defRPr>
            </a:lvl7pPr>
            <a:lvl8pPr lvl="7" algn="r">
              <a:buNone/>
              <a:defRPr sz="500">
                <a:solidFill>
                  <a:schemeClr val="dk2"/>
                </a:solidFill>
              </a:defRPr>
            </a:lvl8pPr>
            <a:lvl9pPr lvl="8" algn="r">
              <a:buNone/>
              <a:defRPr sz="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06508" y="-70295"/>
            <a:ext cx="37590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5800">
                <a:latin typeface="Qwitcher Grypen"/>
                <a:ea typeface="Qwitcher Grypen"/>
                <a:cs typeface="Qwitcher Grypen"/>
                <a:sym typeface="Qwitcher Grypen"/>
              </a:rPr>
              <a:t>Be Our Guest</a:t>
            </a:r>
            <a:endParaRPr sz="5800">
              <a:latin typeface="Qwitcher Grypen"/>
              <a:ea typeface="Qwitcher Grypen"/>
              <a:cs typeface="Qwitcher Grypen"/>
              <a:sym typeface="Qwitcher Grypen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375358" y="775081"/>
            <a:ext cx="18213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EB Garamond"/>
                <a:ea typeface="EB Garamond"/>
                <a:cs typeface="EB Garamond"/>
                <a:sym typeface="EB Garamond"/>
              </a:rPr>
              <a:t>R S V P</a:t>
            </a:r>
            <a:endParaRPr sz="2300">
              <a:latin typeface="EB Garamond"/>
              <a:ea typeface="EB Garamond"/>
              <a:cs typeface="EB Garamond"/>
              <a:sym typeface="EB Garamon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46108" y="1400355"/>
            <a:ext cx="36798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150">
                <a:latin typeface="EB Garamond"/>
                <a:ea typeface="EB Garamond"/>
                <a:cs typeface="EB Garamond"/>
                <a:sym typeface="EB Garamond"/>
              </a:rPr>
              <a:t>K I N D L Y  R E P L Y  B Y  T H E  2 0 T H  O F  J U L Y</a:t>
            </a:r>
            <a:endParaRPr sz="1150">
              <a:latin typeface="EB Garamond"/>
              <a:ea typeface="EB Garamond"/>
              <a:cs typeface="EB Garamond"/>
              <a:sym typeface="EB Garamond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535643" y="1748409"/>
            <a:ext cx="3500713" cy="655779"/>
            <a:chOff x="504280" y="1748409"/>
            <a:chExt cx="3500713" cy="655779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510185" y="1748409"/>
              <a:ext cx="3494668" cy="153900"/>
              <a:chOff x="534280" y="1748409"/>
              <a:chExt cx="3494668" cy="153900"/>
            </a:xfrm>
          </p:grpSpPr>
          <p:sp>
            <p:nvSpPr>
              <p:cNvPr id="59" name="Google Shape;59;p13"/>
              <p:cNvSpPr txBox="1"/>
              <p:nvPr/>
            </p:nvSpPr>
            <p:spPr>
              <a:xfrm>
                <a:off x="534280" y="1748409"/>
                <a:ext cx="5265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000">
                    <a:latin typeface="EB Garamond"/>
                    <a:ea typeface="EB Garamond"/>
                    <a:cs typeface="EB Garamond"/>
                    <a:sym typeface="EB Garamond"/>
                  </a:rPr>
                  <a:t>N A M E</a:t>
                </a:r>
                <a:endParaRPr sz="10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cxnSp>
            <p:nvCxnSpPr>
              <p:cNvPr id="60" name="Google Shape;60;p13"/>
              <p:cNvCxnSpPr/>
              <p:nvPr/>
            </p:nvCxnSpPr>
            <p:spPr>
              <a:xfrm rot="10800000">
                <a:off x="1105148" y="1866963"/>
                <a:ext cx="29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7B7B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1" name="Google Shape;61;p13"/>
            <p:cNvGrpSpPr/>
            <p:nvPr/>
          </p:nvGrpSpPr>
          <p:grpSpPr>
            <a:xfrm>
              <a:off x="504280" y="2034588"/>
              <a:ext cx="3500713" cy="115512"/>
              <a:chOff x="528375" y="2034588"/>
              <a:chExt cx="3500713" cy="115512"/>
            </a:xfrm>
          </p:grpSpPr>
          <p:grpSp>
            <p:nvGrpSpPr>
              <p:cNvPr id="62" name="Google Shape;62;p13"/>
              <p:cNvGrpSpPr/>
              <p:nvPr/>
            </p:nvGrpSpPr>
            <p:grpSpPr>
              <a:xfrm>
                <a:off x="528375" y="2034588"/>
                <a:ext cx="1827202" cy="115500"/>
                <a:chOff x="528375" y="2034588"/>
                <a:chExt cx="1827202" cy="115500"/>
              </a:xfrm>
            </p:grpSpPr>
            <p:sp>
              <p:nvSpPr>
                <p:cNvPr id="63" name="Google Shape;63;p13"/>
                <p:cNvSpPr txBox="1"/>
                <p:nvPr/>
              </p:nvSpPr>
              <p:spPr>
                <a:xfrm>
                  <a:off x="683977" y="2034588"/>
                  <a:ext cx="1671600" cy="115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750">
                      <a:latin typeface="EB Garamond"/>
                      <a:ea typeface="EB Garamond"/>
                      <a:cs typeface="EB Garamond"/>
                      <a:sym typeface="EB Garamond"/>
                    </a:rPr>
                    <a:t>A C C E P T S  W I T H  P L E A S U R E</a:t>
                  </a:r>
                  <a:endParaRPr sz="75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</p:txBody>
            </p:sp>
            <p:sp>
              <p:nvSpPr>
                <p:cNvPr id="64" name="Google Shape;64;p13"/>
                <p:cNvSpPr/>
                <p:nvPr/>
              </p:nvSpPr>
              <p:spPr>
                <a:xfrm>
                  <a:off x="528375" y="2060838"/>
                  <a:ext cx="70500" cy="70500"/>
                </a:xfrm>
                <a:prstGeom prst="ellipse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65" name="Google Shape;65;p13"/>
              <p:cNvGrpSpPr/>
              <p:nvPr/>
            </p:nvGrpSpPr>
            <p:grpSpPr>
              <a:xfrm>
                <a:off x="2386397" y="2034600"/>
                <a:ext cx="1642691" cy="115500"/>
                <a:chOff x="528375" y="2034600"/>
                <a:chExt cx="1642691" cy="115500"/>
              </a:xfrm>
            </p:grpSpPr>
            <p:sp>
              <p:nvSpPr>
                <p:cNvPr id="66" name="Google Shape;66;p13"/>
                <p:cNvSpPr txBox="1"/>
                <p:nvPr/>
              </p:nvSpPr>
              <p:spPr>
                <a:xfrm>
                  <a:off x="683966" y="2034600"/>
                  <a:ext cx="1487100" cy="115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750">
                      <a:latin typeface="EB Garamond"/>
                      <a:ea typeface="EB Garamond"/>
                      <a:cs typeface="EB Garamond"/>
                      <a:sym typeface="EB Garamond"/>
                    </a:rPr>
                    <a:t>D E C L I N E S  W I T H  R E G R E T</a:t>
                  </a:r>
                  <a:endParaRPr sz="750">
                    <a:latin typeface="EB Garamond"/>
                    <a:ea typeface="EB Garamond"/>
                    <a:cs typeface="EB Garamond"/>
                    <a:sym typeface="EB Garamond"/>
                  </a:endParaRPr>
                </a:p>
              </p:txBody>
            </p:sp>
            <p:sp>
              <p:nvSpPr>
                <p:cNvPr id="67" name="Google Shape;67;p13"/>
                <p:cNvSpPr/>
                <p:nvPr/>
              </p:nvSpPr>
              <p:spPr>
                <a:xfrm>
                  <a:off x="528375" y="2060838"/>
                  <a:ext cx="70500" cy="70500"/>
                </a:xfrm>
                <a:prstGeom prst="ellipse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68" name="Google Shape;68;p13"/>
            <p:cNvGrpSpPr/>
            <p:nvPr/>
          </p:nvGrpSpPr>
          <p:grpSpPr>
            <a:xfrm>
              <a:off x="510168" y="2281188"/>
              <a:ext cx="3494685" cy="123000"/>
              <a:chOff x="534263" y="1748400"/>
              <a:chExt cx="3494685" cy="123000"/>
            </a:xfrm>
          </p:grpSpPr>
          <p:sp>
            <p:nvSpPr>
              <p:cNvPr id="69" name="Google Shape;69;p13"/>
              <p:cNvSpPr txBox="1"/>
              <p:nvPr/>
            </p:nvSpPr>
            <p:spPr>
              <a:xfrm>
                <a:off x="534263" y="1748400"/>
                <a:ext cx="17517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800">
                    <a:latin typeface="EB Garamond"/>
                    <a:ea typeface="EB Garamond"/>
                    <a:cs typeface="EB Garamond"/>
                    <a:sym typeface="EB Garamond"/>
                  </a:rPr>
                  <a:t>D I E T A R Y  R E Q U I R E M E N T S ? </a:t>
                </a:r>
                <a:endParaRPr sz="800">
                  <a:latin typeface="EB Garamond"/>
                  <a:ea typeface="EB Garamond"/>
                  <a:cs typeface="EB Garamond"/>
                  <a:sym typeface="EB Garamond"/>
                </a:endParaRPr>
              </a:p>
            </p:txBody>
          </p:sp>
          <p:cxnSp>
            <p:nvCxnSpPr>
              <p:cNvPr id="70" name="Google Shape;70;p13"/>
              <p:cNvCxnSpPr/>
              <p:nvPr/>
            </p:nvCxnSpPr>
            <p:spPr>
              <a:xfrm rot="10800000">
                <a:off x="2254448" y="1849351"/>
                <a:ext cx="17745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7B7B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pic>
        <p:nvPicPr>
          <p:cNvPr id="71" name="Google Shape;7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0719" y="1184392"/>
            <a:ext cx="140163" cy="12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