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Source Sans Pro SemiBold"/>
      <p:regular r:id="rId7"/>
      <p:bold r:id="rId8"/>
      <p:italic r:id="rId9"/>
      <p:boldItalic r:id="rId10"/>
    </p:embeddedFont>
    <p:embeddedFont>
      <p:font typeface="Archivo Black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228">
          <p15:clr>
            <a:srgbClr val="A4A3A4"/>
          </p15:clr>
        </p15:guide>
        <p15:guide id="3" pos="454">
          <p15:clr>
            <a:srgbClr val="9AA0A6"/>
          </p15:clr>
        </p15:guide>
        <p15:guide id="4" pos="2494">
          <p15:clr>
            <a:srgbClr val="9AA0A6"/>
          </p15:clr>
        </p15:guide>
        <p15:guide id="5" pos="4309">
          <p15:clr>
            <a:srgbClr val="9AA0A6"/>
          </p15:clr>
        </p15:guide>
        <p15:guide id="6" orient="horz" pos="6293">
          <p15:clr>
            <a:srgbClr val="9AA0A6"/>
          </p15:clr>
        </p15:guide>
        <p15:guide id="7" orient="horz" pos="5987">
          <p15:clr>
            <a:srgbClr val="9AA0A6"/>
          </p15:clr>
        </p15:guide>
        <p15:guide id="8" orient="horz" pos="2041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228"/>
        <p:guide pos="454"/>
        <p:guide pos="2494"/>
        <p:guide pos="4309"/>
        <p:guide pos="6293" orient="horz"/>
        <p:guide pos="5987" orient="horz"/>
        <p:guide pos="2041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ArchivoBlack-regular.fntdata"/><Relationship Id="rId10" Type="http://schemas.openxmlformats.org/officeDocument/2006/relationships/font" Target="fonts/SourceSansProSemiBold-boldItalic.fntdata"/><Relationship Id="rId9" Type="http://schemas.openxmlformats.org/officeDocument/2006/relationships/font" Target="fonts/SourceSansProSemiBold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SourceSansProSemiBold-regular.fntdata"/><Relationship Id="rId8" Type="http://schemas.openxmlformats.org/officeDocument/2006/relationships/font" Target="fonts/SourceSansPro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11" Type="http://schemas.openxmlformats.org/officeDocument/2006/relationships/image" Target="../media/image9.png"/><Relationship Id="rId10" Type="http://schemas.openxmlformats.org/officeDocument/2006/relationships/image" Target="../media/image4.png"/><Relationship Id="rId9" Type="http://schemas.openxmlformats.org/officeDocument/2006/relationships/image" Target="../media/image8.png"/><Relationship Id="rId5" Type="http://schemas.openxmlformats.org/officeDocument/2006/relationships/image" Target="../media/image6.png"/><Relationship Id="rId6" Type="http://schemas.openxmlformats.org/officeDocument/2006/relationships/image" Target="../media/image2.png"/><Relationship Id="rId7" Type="http://schemas.openxmlformats.org/officeDocument/2006/relationships/image" Target="../media/image1.png"/><Relationship Id="rId8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0"/>
            <a:ext cx="7560001" cy="10692376"/>
            <a:chOff x="0" y="0"/>
            <a:chExt cx="7560001" cy="10692376"/>
          </a:xfrm>
        </p:grpSpPr>
        <p:grpSp>
          <p:nvGrpSpPr>
            <p:cNvPr id="55" name="Google Shape;55;p13"/>
            <p:cNvGrpSpPr/>
            <p:nvPr/>
          </p:nvGrpSpPr>
          <p:grpSpPr>
            <a:xfrm>
              <a:off x="0" y="3755175"/>
              <a:ext cx="1534799" cy="5246801"/>
              <a:chOff x="0" y="3755175"/>
              <a:chExt cx="1534799" cy="5246801"/>
            </a:xfrm>
          </p:grpSpPr>
          <p:pic>
            <p:nvPicPr>
              <p:cNvPr id="56" name="Google Shape;56;p13"/>
              <p:cNvPicPr preferRelativeResize="0"/>
              <p:nvPr/>
            </p:nvPicPr>
            <p:blipFill rotWithShape="1">
              <a:blip r:embed="rId3">
                <a:alphaModFix/>
              </a:blip>
              <a:srcRect b="0" l="70765" r="0" t="0"/>
              <a:stretch/>
            </p:blipFill>
            <p:spPr>
              <a:xfrm>
                <a:off x="1" y="3755175"/>
                <a:ext cx="1534798" cy="5246801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7" name="Google Shape;57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184316" y="8361501"/>
                <a:ext cx="364009" cy="3672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8" name="Google Shape;58;p13"/>
              <p:cNvPicPr preferRelativeResize="0"/>
              <p:nvPr/>
            </p:nvPicPr>
            <p:blipFill rotWithShape="1">
              <a:blip r:embed="rId5">
                <a:alphaModFix/>
              </a:blip>
              <a:srcRect b="0" l="59956" r="0" t="0"/>
              <a:stretch/>
            </p:blipFill>
            <p:spPr>
              <a:xfrm>
                <a:off x="0" y="5740275"/>
                <a:ext cx="414750" cy="977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59" name="Google Shape;59;p13"/>
            <p:cNvGrpSpPr/>
            <p:nvPr/>
          </p:nvGrpSpPr>
          <p:grpSpPr>
            <a:xfrm>
              <a:off x="4182800" y="0"/>
              <a:ext cx="3377202" cy="1447199"/>
              <a:chOff x="4182800" y="0"/>
              <a:chExt cx="3377202" cy="1447199"/>
            </a:xfrm>
          </p:grpSpPr>
          <p:pic>
            <p:nvPicPr>
              <p:cNvPr id="60" name="Google Shape;60;p13"/>
              <p:cNvPicPr preferRelativeResize="0"/>
              <p:nvPr/>
            </p:nvPicPr>
            <p:blipFill rotWithShape="1">
              <a:blip r:embed="rId6">
                <a:alphaModFix/>
              </a:blip>
              <a:srcRect b="0" l="0" r="49315" t="63287"/>
              <a:stretch/>
            </p:blipFill>
            <p:spPr>
              <a:xfrm>
                <a:off x="5562000" y="0"/>
                <a:ext cx="1998002" cy="144719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1" name="Google Shape;61;p13"/>
              <p:cNvPicPr preferRelativeResize="0"/>
              <p:nvPr/>
            </p:nvPicPr>
            <p:blipFill rotWithShape="1">
              <a:blip r:embed="rId7">
                <a:alphaModFix/>
              </a:blip>
              <a:srcRect b="0" l="0" r="0" t="75102"/>
              <a:stretch/>
            </p:blipFill>
            <p:spPr>
              <a:xfrm>
                <a:off x="4182800" y="0"/>
                <a:ext cx="2329601" cy="58002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2" name="Google Shape;62;p13"/>
              <p:cNvPicPr preferRelativeResize="0"/>
              <p:nvPr/>
            </p:nvPicPr>
            <p:blipFill rotWithShape="1">
              <a:blip r:embed="rId8">
                <a:alphaModFix/>
              </a:blip>
              <a:srcRect b="0" l="0" r="3250" t="20388"/>
              <a:stretch/>
            </p:blipFill>
            <p:spPr>
              <a:xfrm>
                <a:off x="6561150" y="0"/>
                <a:ext cx="998850" cy="77345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3" name="Google Shape;63;p13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>
                <a:off x="6075225" y="773450"/>
                <a:ext cx="327925" cy="32792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64" name="Google Shape;64;p13"/>
            <p:cNvPicPr preferRelativeResize="0"/>
            <p:nvPr/>
          </p:nvPicPr>
          <p:blipFill rotWithShape="1">
            <a:blip r:embed="rId10">
              <a:alphaModFix/>
            </a:blip>
            <a:srcRect b="79379" l="0" r="0" t="0"/>
            <a:stretch/>
          </p:blipFill>
          <p:spPr>
            <a:xfrm>
              <a:off x="1066750" y="10287975"/>
              <a:ext cx="655850" cy="404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5" name="Google Shape;65;p13"/>
            <p:cNvPicPr preferRelativeResize="0"/>
            <p:nvPr/>
          </p:nvPicPr>
          <p:blipFill rotWithShape="1">
            <a:blip r:embed="rId11">
              <a:alphaModFix/>
            </a:blip>
            <a:srcRect b="0" l="0" r="53765" t="0"/>
            <a:stretch/>
          </p:blipFill>
          <p:spPr>
            <a:xfrm>
              <a:off x="7256775" y="8510925"/>
              <a:ext cx="303225" cy="19675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6" name="Google Shape;66;p13"/>
          <p:cNvSpPr/>
          <p:nvPr/>
        </p:nvSpPr>
        <p:spPr>
          <a:xfrm>
            <a:off x="723600" y="2586600"/>
            <a:ext cx="6116400" cy="367200"/>
          </a:xfrm>
          <a:prstGeom prst="roundRect">
            <a:avLst>
              <a:gd fmla="val 16667" name="adj"/>
            </a:avLst>
          </a:prstGeom>
          <a:solidFill>
            <a:srgbClr val="C6E5E4"/>
          </a:solidFill>
          <a:ln cap="flat" cmpd="sng" w="19050">
            <a:solidFill>
              <a:srgbClr val="313C4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 txBox="1"/>
          <p:nvPr/>
        </p:nvSpPr>
        <p:spPr>
          <a:xfrm>
            <a:off x="681600" y="562200"/>
            <a:ext cx="4297200" cy="75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4900">
                <a:solidFill>
                  <a:srgbClr val="313C41"/>
                </a:solidFill>
                <a:latin typeface="Archivo Black"/>
                <a:ea typeface="Archivo Black"/>
                <a:cs typeface="Archivo Black"/>
                <a:sym typeface="Archivo Black"/>
              </a:rPr>
              <a:t>Lab Report</a:t>
            </a:r>
            <a:endParaRPr sz="4900">
              <a:solidFill>
                <a:srgbClr val="313C41"/>
              </a:solidFill>
              <a:latin typeface="Archivo Black"/>
              <a:ea typeface="Archivo Black"/>
              <a:cs typeface="Archivo Black"/>
              <a:sym typeface="Archivo Black"/>
            </a:endParaRPr>
          </a:p>
        </p:txBody>
      </p:sp>
      <p:grpSp>
        <p:nvGrpSpPr>
          <p:cNvPr id="68" name="Google Shape;68;p13"/>
          <p:cNvGrpSpPr/>
          <p:nvPr/>
        </p:nvGrpSpPr>
        <p:grpSpPr>
          <a:xfrm>
            <a:off x="725400" y="1409400"/>
            <a:ext cx="2811600" cy="253800"/>
            <a:chOff x="725400" y="1409400"/>
            <a:chExt cx="2811600" cy="253800"/>
          </a:xfrm>
        </p:grpSpPr>
        <p:sp>
          <p:nvSpPr>
            <p:cNvPr id="69" name="Google Shape;69;p13"/>
            <p:cNvSpPr txBox="1"/>
            <p:nvPr/>
          </p:nvSpPr>
          <p:spPr>
            <a:xfrm>
              <a:off x="725400" y="1409400"/>
              <a:ext cx="2752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13C41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Experiment №</a:t>
              </a:r>
              <a:endParaRPr>
                <a:solidFill>
                  <a:srgbClr val="313C4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70" name="Google Shape;70;p13"/>
            <p:cNvCxnSpPr/>
            <p:nvPr/>
          </p:nvCxnSpPr>
          <p:spPr>
            <a:xfrm>
              <a:off x="729000" y="1663200"/>
              <a:ext cx="2808000" cy="0"/>
            </a:xfrm>
            <a:prstGeom prst="straightConnector1">
              <a:avLst/>
            </a:prstGeom>
            <a:noFill/>
            <a:ln cap="flat" cmpd="sng" w="19050">
              <a:solidFill>
                <a:srgbClr val="BCBCBF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1" name="Google Shape;71;p13"/>
          <p:cNvGrpSpPr/>
          <p:nvPr/>
        </p:nvGrpSpPr>
        <p:grpSpPr>
          <a:xfrm>
            <a:off x="725400" y="1728000"/>
            <a:ext cx="2811600" cy="253800"/>
            <a:chOff x="725400" y="1409400"/>
            <a:chExt cx="2811600" cy="253800"/>
          </a:xfrm>
        </p:grpSpPr>
        <p:sp>
          <p:nvSpPr>
            <p:cNvPr id="72" name="Google Shape;72;p13"/>
            <p:cNvSpPr txBox="1"/>
            <p:nvPr/>
          </p:nvSpPr>
          <p:spPr>
            <a:xfrm>
              <a:off x="725400" y="1409400"/>
              <a:ext cx="2752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13C41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Name</a:t>
              </a:r>
              <a:endParaRPr>
                <a:solidFill>
                  <a:srgbClr val="313C4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73" name="Google Shape;73;p13"/>
            <p:cNvCxnSpPr/>
            <p:nvPr/>
          </p:nvCxnSpPr>
          <p:spPr>
            <a:xfrm>
              <a:off x="729000" y="1663200"/>
              <a:ext cx="2808000" cy="0"/>
            </a:xfrm>
            <a:prstGeom prst="straightConnector1">
              <a:avLst/>
            </a:prstGeom>
            <a:noFill/>
            <a:ln cap="flat" cmpd="sng" w="19050">
              <a:solidFill>
                <a:srgbClr val="BCBCBF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4" name="Google Shape;74;p13"/>
          <p:cNvGrpSpPr/>
          <p:nvPr/>
        </p:nvGrpSpPr>
        <p:grpSpPr>
          <a:xfrm>
            <a:off x="3959999" y="1409400"/>
            <a:ext cx="2879922" cy="253800"/>
            <a:chOff x="725400" y="1409400"/>
            <a:chExt cx="2811600" cy="253800"/>
          </a:xfrm>
        </p:grpSpPr>
        <p:sp>
          <p:nvSpPr>
            <p:cNvPr id="75" name="Google Shape;75;p13"/>
            <p:cNvSpPr txBox="1"/>
            <p:nvPr/>
          </p:nvSpPr>
          <p:spPr>
            <a:xfrm>
              <a:off x="725400" y="1409400"/>
              <a:ext cx="2752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13C41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EXP. Title</a:t>
              </a:r>
              <a:endParaRPr>
                <a:solidFill>
                  <a:srgbClr val="313C4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76" name="Google Shape;76;p13"/>
            <p:cNvCxnSpPr/>
            <p:nvPr/>
          </p:nvCxnSpPr>
          <p:spPr>
            <a:xfrm>
              <a:off x="729000" y="1663200"/>
              <a:ext cx="2808000" cy="0"/>
            </a:xfrm>
            <a:prstGeom prst="straightConnector1">
              <a:avLst/>
            </a:prstGeom>
            <a:noFill/>
            <a:ln cap="flat" cmpd="sng" w="19050">
              <a:solidFill>
                <a:srgbClr val="BCBCBF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7" name="Google Shape;77;p13"/>
          <p:cNvGrpSpPr/>
          <p:nvPr/>
        </p:nvGrpSpPr>
        <p:grpSpPr>
          <a:xfrm>
            <a:off x="3959980" y="1728000"/>
            <a:ext cx="2879922" cy="253800"/>
            <a:chOff x="725400" y="1409400"/>
            <a:chExt cx="2811600" cy="253800"/>
          </a:xfrm>
        </p:grpSpPr>
        <p:sp>
          <p:nvSpPr>
            <p:cNvPr id="78" name="Google Shape;78;p13"/>
            <p:cNvSpPr txBox="1"/>
            <p:nvPr/>
          </p:nvSpPr>
          <p:spPr>
            <a:xfrm>
              <a:off x="725400" y="1409400"/>
              <a:ext cx="2752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13C41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Partner Name(S)</a:t>
              </a:r>
              <a:endParaRPr>
                <a:solidFill>
                  <a:srgbClr val="313C4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79" name="Google Shape;79;p13"/>
            <p:cNvCxnSpPr/>
            <p:nvPr/>
          </p:nvCxnSpPr>
          <p:spPr>
            <a:xfrm>
              <a:off x="729000" y="1663200"/>
              <a:ext cx="2808000" cy="0"/>
            </a:xfrm>
            <a:prstGeom prst="straightConnector1">
              <a:avLst/>
            </a:prstGeom>
            <a:noFill/>
            <a:ln cap="flat" cmpd="sng" w="19050">
              <a:solidFill>
                <a:srgbClr val="BCBCBF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80" name="Google Shape;80;p13"/>
          <p:cNvGrpSpPr/>
          <p:nvPr/>
        </p:nvGrpSpPr>
        <p:grpSpPr>
          <a:xfrm>
            <a:off x="725400" y="2046600"/>
            <a:ext cx="2811600" cy="253800"/>
            <a:chOff x="725400" y="1409400"/>
            <a:chExt cx="2811600" cy="253800"/>
          </a:xfrm>
        </p:grpSpPr>
        <p:sp>
          <p:nvSpPr>
            <p:cNvPr id="81" name="Google Shape;81;p13"/>
            <p:cNvSpPr txBox="1"/>
            <p:nvPr/>
          </p:nvSpPr>
          <p:spPr>
            <a:xfrm>
              <a:off x="725400" y="1409400"/>
              <a:ext cx="2752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13C41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Course Code</a:t>
              </a:r>
              <a:endParaRPr>
                <a:solidFill>
                  <a:srgbClr val="313C4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82" name="Google Shape;82;p13"/>
            <p:cNvCxnSpPr/>
            <p:nvPr/>
          </p:nvCxnSpPr>
          <p:spPr>
            <a:xfrm>
              <a:off x="729000" y="1663200"/>
              <a:ext cx="2808000" cy="0"/>
            </a:xfrm>
            <a:prstGeom prst="straightConnector1">
              <a:avLst/>
            </a:prstGeom>
            <a:noFill/>
            <a:ln cap="flat" cmpd="sng" w="19050">
              <a:solidFill>
                <a:srgbClr val="BCBCBF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83" name="Google Shape;83;p13"/>
          <p:cNvGrpSpPr/>
          <p:nvPr/>
        </p:nvGrpSpPr>
        <p:grpSpPr>
          <a:xfrm>
            <a:off x="3959999" y="2046600"/>
            <a:ext cx="2879922" cy="253800"/>
            <a:chOff x="725400" y="1409400"/>
            <a:chExt cx="2811600" cy="253800"/>
          </a:xfrm>
        </p:grpSpPr>
        <p:sp>
          <p:nvSpPr>
            <p:cNvPr id="84" name="Google Shape;84;p13"/>
            <p:cNvSpPr txBox="1"/>
            <p:nvPr/>
          </p:nvSpPr>
          <p:spPr>
            <a:xfrm>
              <a:off x="725400" y="1409400"/>
              <a:ext cx="2752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13C41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Date</a:t>
              </a:r>
              <a:endParaRPr>
                <a:solidFill>
                  <a:srgbClr val="313C4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85" name="Google Shape;85;p13"/>
            <p:cNvCxnSpPr/>
            <p:nvPr/>
          </p:nvCxnSpPr>
          <p:spPr>
            <a:xfrm>
              <a:off x="729000" y="1663200"/>
              <a:ext cx="2808000" cy="0"/>
            </a:xfrm>
            <a:prstGeom prst="straightConnector1">
              <a:avLst/>
            </a:prstGeom>
            <a:noFill/>
            <a:ln cap="flat" cmpd="sng" w="19050">
              <a:solidFill>
                <a:srgbClr val="BCBCBF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86" name="Google Shape;86;p13"/>
          <p:cNvSpPr txBox="1"/>
          <p:nvPr/>
        </p:nvSpPr>
        <p:spPr>
          <a:xfrm>
            <a:off x="861600" y="2647200"/>
            <a:ext cx="27522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313C4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Experiment/Subject</a:t>
            </a:r>
            <a:endParaRPr>
              <a:solidFill>
                <a:srgbClr val="313C41"/>
              </a:solidFill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</p:txBody>
      </p:sp>
      <p:grpSp>
        <p:nvGrpSpPr>
          <p:cNvPr id="87" name="Google Shape;87;p13"/>
          <p:cNvGrpSpPr/>
          <p:nvPr/>
        </p:nvGrpSpPr>
        <p:grpSpPr>
          <a:xfrm>
            <a:off x="721800" y="3240000"/>
            <a:ext cx="6125400" cy="6272100"/>
            <a:chOff x="721800" y="3240000"/>
            <a:chExt cx="6125400" cy="6272100"/>
          </a:xfrm>
        </p:grpSpPr>
        <p:sp>
          <p:nvSpPr>
            <p:cNvPr id="88" name="Google Shape;88;p13"/>
            <p:cNvSpPr/>
            <p:nvPr/>
          </p:nvSpPr>
          <p:spPr>
            <a:xfrm>
              <a:off x="723600" y="3240000"/>
              <a:ext cx="6116400" cy="62640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89" name="Google Shape;89;p13"/>
            <p:cNvGrpSpPr/>
            <p:nvPr/>
          </p:nvGrpSpPr>
          <p:grpSpPr>
            <a:xfrm>
              <a:off x="734400" y="3250800"/>
              <a:ext cx="6112800" cy="6258600"/>
              <a:chOff x="734400" y="3250800"/>
              <a:chExt cx="6112800" cy="6258600"/>
            </a:xfrm>
          </p:grpSpPr>
          <p:grpSp>
            <p:nvGrpSpPr>
              <p:cNvPr id="90" name="Google Shape;90;p13"/>
              <p:cNvGrpSpPr/>
              <p:nvPr/>
            </p:nvGrpSpPr>
            <p:grpSpPr>
              <a:xfrm>
                <a:off x="1016829" y="3250800"/>
                <a:ext cx="5537143" cy="6258600"/>
                <a:chOff x="1016829" y="3250800"/>
                <a:chExt cx="5537143" cy="6258600"/>
              </a:xfrm>
            </p:grpSpPr>
            <p:cxnSp>
              <p:nvCxnSpPr>
                <p:cNvPr id="91" name="Google Shape;91;p13"/>
                <p:cNvCxnSpPr/>
                <p:nvPr/>
              </p:nvCxnSpPr>
              <p:spPr>
                <a:xfrm>
                  <a:off x="1016829" y="3250800"/>
                  <a:ext cx="0" cy="62586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9D8C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2" name="Google Shape;92;p13"/>
                <p:cNvCxnSpPr/>
                <p:nvPr/>
              </p:nvCxnSpPr>
              <p:spPr>
                <a:xfrm>
                  <a:off x="1599686" y="3250800"/>
                  <a:ext cx="0" cy="62586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9D8C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3" name="Google Shape;93;p13"/>
                <p:cNvCxnSpPr/>
                <p:nvPr/>
              </p:nvCxnSpPr>
              <p:spPr>
                <a:xfrm>
                  <a:off x="1308257" y="3250800"/>
                  <a:ext cx="0" cy="62586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9D8C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4" name="Google Shape;94;p13"/>
                <p:cNvCxnSpPr/>
                <p:nvPr/>
              </p:nvCxnSpPr>
              <p:spPr>
                <a:xfrm>
                  <a:off x="1891114" y="3250800"/>
                  <a:ext cx="0" cy="62586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9D8C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5" name="Google Shape;95;p13"/>
                <p:cNvCxnSpPr/>
                <p:nvPr/>
              </p:nvCxnSpPr>
              <p:spPr>
                <a:xfrm>
                  <a:off x="2473971" y="3250800"/>
                  <a:ext cx="0" cy="62586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9D8C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6" name="Google Shape;96;p13"/>
                <p:cNvCxnSpPr/>
                <p:nvPr/>
              </p:nvCxnSpPr>
              <p:spPr>
                <a:xfrm>
                  <a:off x="2182543" y="3250800"/>
                  <a:ext cx="0" cy="62586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9D8C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7" name="Google Shape;97;p13"/>
                <p:cNvCxnSpPr/>
                <p:nvPr/>
              </p:nvCxnSpPr>
              <p:spPr>
                <a:xfrm>
                  <a:off x="2765400" y="3250800"/>
                  <a:ext cx="0" cy="62586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9D8C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8" name="Google Shape;98;p13"/>
                <p:cNvCxnSpPr/>
                <p:nvPr/>
              </p:nvCxnSpPr>
              <p:spPr>
                <a:xfrm>
                  <a:off x="3348257" y="3250800"/>
                  <a:ext cx="0" cy="62586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9D8C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9" name="Google Shape;99;p13"/>
                <p:cNvCxnSpPr/>
                <p:nvPr/>
              </p:nvCxnSpPr>
              <p:spPr>
                <a:xfrm>
                  <a:off x="3056829" y="3250800"/>
                  <a:ext cx="0" cy="62586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9D8C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00" name="Google Shape;100;p13"/>
                <p:cNvCxnSpPr/>
                <p:nvPr/>
              </p:nvCxnSpPr>
              <p:spPr>
                <a:xfrm>
                  <a:off x="3639686" y="3250800"/>
                  <a:ext cx="0" cy="62586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9D8C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01" name="Google Shape;101;p13"/>
                <p:cNvCxnSpPr/>
                <p:nvPr/>
              </p:nvCxnSpPr>
              <p:spPr>
                <a:xfrm>
                  <a:off x="4222543" y="3250800"/>
                  <a:ext cx="0" cy="62586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9D8C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02" name="Google Shape;102;p13"/>
                <p:cNvCxnSpPr/>
                <p:nvPr/>
              </p:nvCxnSpPr>
              <p:spPr>
                <a:xfrm>
                  <a:off x="3931114" y="3250800"/>
                  <a:ext cx="0" cy="62586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9D8C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03" name="Google Shape;103;p13"/>
                <p:cNvCxnSpPr/>
                <p:nvPr/>
              </p:nvCxnSpPr>
              <p:spPr>
                <a:xfrm>
                  <a:off x="4513971" y="3250800"/>
                  <a:ext cx="0" cy="62586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9D8C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04" name="Google Shape;104;p13"/>
                <p:cNvCxnSpPr/>
                <p:nvPr/>
              </p:nvCxnSpPr>
              <p:spPr>
                <a:xfrm>
                  <a:off x="5096829" y="3250800"/>
                  <a:ext cx="0" cy="62586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9D8C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05" name="Google Shape;105;p13"/>
                <p:cNvCxnSpPr/>
                <p:nvPr/>
              </p:nvCxnSpPr>
              <p:spPr>
                <a:xfrm>
                  <a:off x="4805400" y="3250800"/>
                  <a:ext cx="0" cy="62586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9D8C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06" name="Google Shape;106;p13"/>
                <p:cNvCxnSpPr/>
                <p:nvPr/>
              </p:nvCxnSpPr>
              <p:spPr>
                <a:xfrm>
                  <a:off x="5388257" y="3250800"/>
                  <a:ext cx="0" cy="62586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9D8C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07" name="Google Shape;107;p13"/>
                <p:cNvCxnSpPr/>
                <p:nvPr/>
              </p:nvCxnSpPr>
              <p:spPr>
                <a:xfrm>
                  <a:off x="5971114" y="3250800"/>
                  <a:ext cx="0" cy="62586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9D8C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08" name="Google Shape;108;p13"/>
                <p:cNvCxnSpPr/>
                <p:nvPr/>
              </p:nvCxnSpPr>
              <p:spPr>
                <a:xfrm>
                  <a:off x="5679686" y="3250800"/>
                  <a:ext cx="0" cy="62586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9D8C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09" name="Google Shape;109;p13"/>
                <p:cNvCxnSpPr/>
                <p:nvPr/>
              </p:nvCxnSpPr>
              <p:spPr>
                <a:xfrm>
                  <a:off x="6262543" y="3250800"/>
                  <a:ext cx="0" cy="62586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9D8C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10" name="Google Shape;110;p13"/>
                <p:cNvCxnSpPr/>
                <p:nvPr/>
              </p:nvCxnSpPr>
              <p:spPr>
                <a:xfrm>
                  <a:off x="6553971" y="3250800"/>
                  <a:ext cx="0" cy="62586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9D8C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111" name="Google Shape;111;p13"/>
              <p:cNvGrpSpPr/>
              <p:nvPr/>
            </p:nvGrpSpPr>
            <p:grpSpPr>
              <a:xfrm>
                <a:off x="734400" y="3553714"/>
                <a:ext cx="6112800" cy="5652771"/>
                <a:chOff x="734400" y="3553714"/>
                <a:chExt cx="6112800" cy="5652771"/>
              </a:xfrm>
            </p:grpSpPr>
            <p:cxnSp>
              <p:nvCxnSpPr>
                <p:cNvPr id="112" name="Google Shape;112;p13"/>
                <p:cNvCxnSpPr/>
                <p:nvPr/>
              </p:nvCxnSpPr>
              <p:spPr>
                <a:xfrm>
                  <a:off x="734400" y="3553714"/>
                  <a:ext cx="61128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9D8C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13" name="Google Shape;113;p13"/>
                <p:cNvCxnSpPr/>
                <p:nvPr/>
              </p:nvCxnSpPr>
              <p:spPr>
                <a:xfrm>
                  <a:off x="734400" y="3851229"/>
                  <a:ext cx="61128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9D8C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14" name="Google Shape;114;p13"/>
                <p:cNvCxnSpPr/>
                <p:nvPr/>
              </p:nvCxnSpPr>
              <p:spPr>
                <a:xfrm>
                  <a:off x="734400" y="4148743"/>
                  <a:ext cx="61128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9D8C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15" name="Google Shape;115;p13"/>
                <p:cNvCxnSpPr/>
                <p:nvPr/>
              </p:nvCxnSpPr>
              <p:spPr>
                <a:xfrm>
                  <a:off x="734400" y="4446257"/>
                  <a:ext cx="61128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9D8C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16" name="Google Shape;116;p13"/>
                <p:cNvCxnSpPr/>
                <p:nvPr/>
              </p:nvCxnSpPr>
              <p:spPr>
                <a:xfrm>
                  <a:off x="734400" y="4743771"/>
                  <a:ext cx="61128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9D8C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17" name="Google Shape;117;p13"/>
                <p:cNvCxnSpPr/>
                <p:nvPr/>
              </p:nvCxnSpPr>
              <p:spPr>
                <a:xfrm>
                  <a:off x="734400" y="5041286"/>
                  <a:ext cx="61128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9D8C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18" name="Google Shape;118;p13"/>
                <p:cNvCxnSpPr/>
                <p:nvPr/>
              </p:nvCxnSpPr>
              <p:spPr>
                <a:xfrm>
                  <a:off x="734400" y="5338800"/>
                  <a:ext cx="61128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9D8C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19" name="Google Shape;119;p13"/>
                <p:cNvCxnSpPr/>
                <p:nvPr/>
              </p:nvCxnSpPr>
              <p:spPr>
                <a:xfrm>
                  <a:off x="734400" y="5636314"/>
                  <a:ext cx="61128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9D8C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0" name="Google Shape;120;p13"/>
                <p:cNvCxnSpPr/>
                <p:nvPr/>
              </p:nvCxnSpPr>
              <p:spPr>
                <a:xfrm>
                  <a:off x="734400" y="5933829"/>
                  <a:ext cx="61128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9D8C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1" name="Google Shape;121;p13"/>
                <p:cNvCxnSpPr/>
                <p:nvPr/>
              </p:nvCxnSpPr>
              <p:spPr>
                <a:xfrm>
                  <a:off x="734400" y="6231343"/>
                  <a:ext cx="61128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9D8C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2" name="Google Shape;122;p13"/>
                <p:cNvCxnSpPr/>
                <p:nvPr/>
              </p:nvCxnSpPr>
              <p:spPr>
                <a:xfrm>
                  <a:off x="734400" y="6528857"/>
                  <a:ext cx="61128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9D8C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3" name="Google Shape;123;p13"/>
                <p:cNvCxnSpPr/>
                <p:nvPr/>
              </p:nvCxnSpPr>
              <p:spPr>
                <a:xfrm>
                  <a:off x="734400" y="6826371"/>
                  <a:ext cx="61128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9D8C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4" name="Google Shape;124;p13"/>
                <p:cNvCxnSpPr/>
                <p:nvPr/>
              </p:nvCxnSpPr>
              <p:spPr>
                <a:xfrm>
                  <a:off x="734400" y="7123886"/>
                  <a:ext cx="61128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9D8C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5" name="Google Shape;125;p13"/>
                <p:cNvCxnSpPr/>
                <p:nvPr/>
              </p:nvCxnSpPr>
              <p:spPr>
                <a:xfrm>
                  <a:off x="734400" y="7421400"/>
                  <a:ext cx="61128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9D8C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6" name="Google Shape;126;p13"/>
                <p:cNvCxnSpPr/>
                <p:nvPr/>
              </p:nvCxnSpPr>
              <p:spPr>
                <a:xfrm>
                  <a:off x="734400" y="7718914"/>
                  <a:ext cx="61128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9D8C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7" name="Google Shape;127;p13"/>
                <p:cNvCxnSpPr/>
                <p:nvPr/>
              </p:nvCxnSpPr>
              <p:spPr>
                <a:xfrm>
                  <a:off x="734400" y="8016429"/>
                  <a:ext cx="61128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9D8C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8" name="Google Shape;128;p13"/>
                <p:cNvCxnSpPr/>
                <p:nvPr/>
              </p:nvCxnSpPr>
              <p:spPr>
                <a:xfrm>
                  <a:off x="734400" y="8313943"/>
                  <a:ext cx="61128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9D8C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9" name="Google Shape;129;p13"/>
                <p:cNvCxnSpPr/>
                <p:nvPr/>
              </p:nvCxnSpPr>
              <p:spPr>
                <a:xfrm>
                  <a:off x="734400" y="8611457"/>
                  <a:ext cx="61128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9D8C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30" name="Google Shape;130;p13"/>
                <p:cNvCxnSpPr/>
                <p:nvPr/>
              </p:nvCxnSpPr>
              <p:spPr>
                <a:xfrm>
                  <a:off x="734400" y="8908971"/>
                  <a:ext cx="61128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9D8C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31" name="Google Shape;131;p13"/>
                <p:cNvCxnSpPr/>
                <p:nvPr/>
              </p:nvCxnSpPr>
              <p:spPr>
                <a:xfrm>
                  <a:off x="734400" y="9206486"/>
                  <a:ext cx="61128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9D8C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  <p:sp>
          <p:nvSpPr>
            <p:cNvPr id="132" name="Google Shape;132;p13"/>
            <p:cNvSpPr/>
            <p:nvPr/>
          </p:nvSpPr>
          <p:spPr>
            <a:xfrm>
              <a:off x="721800" y="3248100"/>
              <a:ext cx="6116400" cy="6264000"/>
            </a:xfrm>
            <a:prstGeom prst="rect">
              <a:avLst/>
            </a:prstGeom>
            <a:noFill/>
            <a:ln cap="flat" cmpd="sng" w="19050">
              <a:solidFill>
                <a:srgbClr val="313C4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3" name="Google Shape;133;p13"/>
          <p:cNvGrpSpPr/>
          <p:nvPr/>
        </p:nvGrpSpPr>
        <p:grpSpPr>
          <a:xfrm>
            <a:off x="725400" y="9724200"/>
            <a:ext cx="2811600" cy="253800"/>
            <a:chOff x="725400" y="1409400"/>
            <a:chExt cx="2811600" cy="253800"/>
          </a:xfrm>
        </p:grpSpPr>
        <p:sp>
          <p:nvSpPr>
            <p:cNvPr id="134" name="Google Shape;134;p13"/>
            <p:cNvSpPr txBox="1"/>
            <p:nvPr/>
          </p:nvSpPr>
          <p:spPr>
            <a:xfrm>
              <a:off x="725400" y="1409400"/>
              <a:ext cx="2752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13C41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Signature</a:t>
              </a:r>
              <a:endParaRPr>
                <a:solidFill>
                  <a:srgbClr val="313C4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135" name="Google Shape;135;p13"/>
            <p:cNvCxnSpPr/>
            <p:nvPr/>
          </p:nvCxnSpPr>
          <p:spPr>
            <a:xfrm>
              <a:off x="729000" y="1663200"/>
              <a:ext cx="2808000" cy="0"/>
            </a:xfrm>
            <a:prstGeom prst="straightConnector1">
              <a:avLst/>
            </a:prstGeom>
            <a:noFill/>
            <a:ln cap="flat" cmpd="sng" w="19050">
              <a:solidFill>
                <a:srgbClr val="313C4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36" name="Google Shape;136;p13"/>
          <p:cNvGrpSpPr/>
          <p:nvPr/>
        </p:nvGrpSpPr>
        <p:grpSpPr>
          <a:xfrm>
            <a:off x="3959974" y="9724200"/>
            <a:ext cx="2879922" cy="253800"/>
            <a:chOff x="725400" y="1409400"/>
            <a:chExt cx="2811600" cy="253800"/>
          </a:xfrm>
        </p:grpSpPr>
        <p:sp>
          <p:nvSpPr>
            <p:cNvPr id="137" name="Google Shape;137;p13"/>
            <p:cNvSpPr txBox="1"/>
            <p:nvPr/>
          </p:nvSpPr>
          <p:spPr>
            <a:xfrm>
              <a:off x="725400" y="1409400"/>
              <a:ext cx="2752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313C41"/>
                  </a:solidFill>
                  <a:latin typeface="Source Sans Pro SemiBold"/>
                  <a:ea typeface="Source Sans Pro SemiBold"/>
                  <a:cs typeface="Source Sans Pro SemiBold"/>
                  <a:sym typeface="Source Sans Pro SemiBold"/>
                </a:rPr>
                <a:t>Date</a:t>
              </a:r>
              <a:endParaRPr>
                <a:solidFill>
                  <a:srgbClr val="313C4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endParaRPr>
            </a:p>
          </p:txBody>
        </p:sp>
        <p:cxnSp>
          <p:nvCxnSpPr>
            <p:cNvPr id="138" name="Google Shape;138;p13"/>
            <p:cNvCxnSpPr/>
            <p:nvPr/>
          </p:nvCxnSpPr>
          <p:spPr>
            <a:xfrm>
              <a:off x="729000" y="1663200"/>
              <a:ext cx="2808000" cy="0"/>
            </a:xfrm>
            <a:prstGeom prst="straightConnector1">
              <a:avLst/>
            </a:prstGeom>
            <a:noFill/>
            <a:ln cap="flat" cmpd="sng" w="19050">
              <a:solidFill>
                <a:srgbClr val="313C4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