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Mohave SemiBold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haveSemiBold-boldItalic.fntdata"/><Relationship Id="rId5" Type="http://schemas.openxmlformats.org/officeDocument/2006/relationships/slide" Target="slides/slide1.xml"/><Relationship Id="rId6" Type="http://schemas.openxmlformats.org/officeDocument/2006/relationships/font" Target="fonts/MohaveSemiBold-regular.fntdata"/><Relationship Id="rId7" Type="http://schemas.openxmlformats.org/officeDocument/2006/relationships/font" Target="fonts/MohaveSemiBold-bold.fntdata"/><Relationship Id="rId8" Type="http://schemas.openxmlformats.org/officeDocument/2006/relationships/font" Target="fonts/MohaveSemiBold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0975" y="923400"/>
            <a:ext cx="2411999" cy="156241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7732000" y="297413"/>
            <a:ext cx="25101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2700">
                <a:solidFill>
                  <a:schemeClr val="dk1"/>
                </a:solidFill>
                <a:latin typeface="Mohave SemiBold"/>
                <a:ea typeface="Mohave SemiBold"/>
                <a:cs typeface="Mohave SemiBold"/>
                <a:sym typeface="Mohave SemiBold"/>
              </a:rPr>
              <a:t>FOOTBALL SQUARES</a:t>
            </a:r>
            <a:endParaRPr sz="2700">
              <a:solidFill>
                <a:schemeClr val="dk1"/>
              </a:solidFill>
              <a:latin typeface="Mohave SemiBold"/>
              <a:ea typeface="Mohave SemiBold"/>
              <a:cs typeface="Mohave SemiBold"/>
              <a:sym typeface="Mohave SemiBold"/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7780900" y="2610668"/>
            <a:ext cx="2412150" cy="4566732"/>
            <a:chOff x="7919925" y="2610668"/>
            <a:chExt cx="2412150" cy="4566732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7920075" y="2610668"/>
              <a:ext cx="2412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rPr>
                <a:t>POOL:</a:t>
              </a:r>
              <a:endParaRPr sz="1800">
                <a:solidFill>
                  <a:schemeClr val="dk1"/>
                </a:solidFill>
                <a:latin typeface="Mohave SemiBold"/>
                <a:ea typeface="Mohave SemiBold"/>
                <a:cs typeface="Mohave SemiBold"/>
                <a:sym typeface="Mohave SemiBold"/>
              </a:endParaRPr>
            </a:p>
          </p:txBody>
        </p:sp>
        <p:sp>
          <p:nvSpPr>
            <p:cNvPr id="58" name="Google Shape;58;p13"/>
            <p:cNvSpPr txBox="1"/>
            <p:nvPr/>
          </p:nvSpPr>
          <p:spPr>
            <a:xfrm>
              <a:off x="7919925" y="2956708"/>
              <a:ext cx="24120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8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rPr>
                <a:t>PRICE:</a:t>
              </a:r>
              <a:endParaRPr sz="1800">
                <a:solidFill>
                  <a:schemeClr val="dk1"/>
                </a:solidFill>
                <a:latin typeface="Mohave SemiBold"/>
                <a:ea typeface="Mohave SemiBold"/>
                <a:cs typeface="Mohave SemiBold"/>
                <a:sym typeface="Mohave SemiBold"/>
              </a:endParaRPr>
            </a:p>
          </p:txBody>
        </p:sp>
        <p:grpSp>
          <p:nvGrpSpPr>
            <p:cNvPr id="59" name="Google Shape;59;p13"/>
            <p:cNvGrpSpPr/>
            <p:nvPr/>
          </p:nvGrpSpPr>
          <p:grpSpPr>
            <a:xfrm>
              <a:off x="7944350" y="3403425"/>
              <a:ext cx="2367600" cy="832500"/>
              <a:chOff x="7944350" y="3403425"/>
              <a:chExt cx="2367600" cy="832500"/>
            </a:xfrm>
          </p:grpSpPr>
          <p:sp>
            <p:nvSpPr>
              <p:cNvPr id="60" name="Google Shape;60;p13"/>
              <p:cNvSpPr/>
              <p:nvPr/>
            </p:nvSpPr>
            <p:spPr>
              <a:xfrm>
                <a:off x="7944350" y="3403425"/>
                <a:ext cx="2367600" cy="8325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7999175" y="3432151"/>
                <a:ext cx="2247600" cy="74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Q1</a:t>
                </a:r>
                <a:r>
                  <a:rPr lang="ru" sz="18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:</a:t>
                </a:r>
                <a:endParaRPr sz="18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7944350" y="4383916"/>
              <a:ext cx="2367600" cy="832500"/>
              <a:chOff x="7944350" y="3403425"/>
              <a:chExt cx="2367600" cy="832500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7944350" y="3403425"/>
                <a:ext cx="2367600" cy="8325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7999175" y="3432151"/>
                <a:ext cx="2247600" cy="74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Q2:</a:t>
                </a:r>
                <a:endParaRPr sz="18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7944350" y="5364408"/>
              <a:ext cx="2367600" cy="832500"/>
              <a:chOff x="7944350" y="3403425"/>
              <a:chExt cx="2367600" cy="832500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7944350" y="3403425"/>
                <a:ext cx="2367600" cy="8325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7999175" y="3432151"/>
                <a:ext cx="2247600" cy="74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Q3:</a:t>
                </a:r>
                <a:endParaRPr sz="18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7944350" y="6344899"/>
              <a:ext cx="2367600" cy="832500"/>
              <a:chOff x="7944350" y="3403425"/>
              <a:chExt cx="2367600" cy="8325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7944350" y="3403425"/>
                <a:ext cx="2367600" cy="832500"/>
              </a:xfrm>
              <a:prstGeom prst="rect">
                <a:avLst/>
              </a:prstGeom>
              <a:noFill/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7999175" y="3432151"/>
                <a:ext cx="2247600" cy="745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8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Q4:</a:t>
                </a:r>
                <a:endParaRPr sz="18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</p:grpSp>
      <p:grpSp>
        <p:nvGrpSpPr>
          <p:cNvPr id="71" name="Google Shape;71;p13"/>
          <p:cNvGrpSpPr/>
          <p:nvPr/>
        </p:nvGrpSpPr>
        <p:grpSpPr>
          <a:xfrm>
            <a:off x="449900" y="360000"/>
            <a:ext cx="6829500" cy="6840000"/>
            <a:chOff x="449900" y="360000"/>
            <a:chExt cx="6829500" cy="6840000"/>
          </a:xfrm>
        </p:grpSpPr>
        <p:sp>
          <p:nvSpPr>
            <p:cNvPr id="72" name="Google Shape;72;p13"/>
            <p:cNvSpPr/>
            <p:nvPr/>
          </p:nvSpPr>
          <p:spPr>
            <a:xfrm>
              <a:off x="449900" y="360000"/>
              <a:ext cx="6829500" cy="6840000"/>
            </a:xfrm>
            <a:prstGeom prst="rect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3" name="Google Shape;73;p13"/>
            <p:cNvGrpSpPr/>
            <p:nvPr/>
          </p:nvGrpSpPr>
          <p:grpSpPr>
            <a:xfrm>
              <a:off x="773865" y="684439"/>
              <a:ext cx="6505132" cy="591376"/>
              <a:chOff x="695600" y="646250"/>
              <a:chExt cx="6732000" cy="612000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2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4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5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3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7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0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1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6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8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9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773865" y="1275818"/>
              <a:ext cx="6505132" cy="591376"/>
              <a:chOff x="695600" y="646250"/>
              <a:chExt cx="6732000" cy="612000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7" name="Google Shape;87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5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89" name="Google Shape;89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0" name="Google Shape;90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773865" y="1867198"/>
              <a:ext cx="6505132" cy="591376"/>
              <a:chOff x="695600" y="646250"/>
              <a:chExt cx="6732000" cy="61200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4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0" name="Google Shape;100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1" name="Google Shape;101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2" name="Google Shape;102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3" name="Google Shape;103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5" name="Google Shape;105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6" name="Google Shape;106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7" name="Google Shape;107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09" name="Google Shape;109;p13"/>
            <p:cNvGrpSpPr/>
            <p:nvPr/>
          </p:nvGrpSpPr>
          <p:grpSpPr>
            <a:xfrm>
              <a:off x="773865" y="2462007"/>
              <a:ext cx="6505132" cy="591376"/>
              <a:chOff x="695600" y="646250"/>
              <a:chExt cx="6732000" cy="612000"/>
            </a:xfrm>
          </p:grpSpPr>
          <p:sp>
            <p:nvSpPr>
              <p:cNvPr id="110" name="Google Shape;110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3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3" name="Google Shape;113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4" name="Google Shape;114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5" name="Google Shape;115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7" name="Google Shape;117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8" name="Google Shape;118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19" name="Google Shape;119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773865" y="3053386"/>
              <a:ext cx="6505132" cy="591376"/>
              <a:chOff x="695600" y="646250"/>
              <a:chExt cx="6732000" cy="6120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2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4" name="Google Shape;124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6" name="Google Shape;126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7" name="Google Shape;127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29" name="Google Shape;129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0" name="Google Shape;130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773865" y="3644765"/>
              <a:ext cx="6505132" cy="591376"/>
              <a:chOff x="695600" y="646250"/>
              <a:chExt cx="6732000" cy="612000"/>
            </a:xfrm>
          </p:grpSpPr>
          <p:sp>
            <p:nvSpPr>
              <p:cNvPr id="134" name="Google Shape;134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1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8" name="Google Shape;138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39" name="Google Shape;139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1" name="Google Shape;141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2" name="Google Shape;142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3" name="Google Shape;143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45" name="Google Shape;145;p13"/>
            <p:cNvGrpSpPr/>
            <p:nvPr/>
          </p:nvGrpSpPr>
          <p:grpSpPr>
            <a:xfrm>
              <a:off x="773865" y="4236144"/>
              <a:ext cx="6505132" cy="591376"/>
              <a:chOff x="695600" y="646250"/>
              <a:chExt cx="6732000" cy="612000"/>
            </a:xfrm>
          </p:grpSpPr>
          <p:sp>
            <p:nvSpPr>
              <p:cNvPr id="146" name="Google Shape;146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6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8" name="Google Shape;148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49" name="Google Shape;149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0" name="Google Shape;150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1" name="Google Shape;151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2" name="Google Shape;152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3" name="Google Shape;153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4" name="Google Shape;154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5" name="Google Shape;155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57" name="Google Shape;157;p13"/>
            <p:cNvGrpSpPr/>
            <p:nvPr/>
          </p:nvGrpSpPr>
          <p:grpSpPr>
            <a:xfrm>
              <a:off x="773865" y="4830954"/>
              <a:ext cx="6505132" cy="591376"/>
              <a:chOff x="695600" y="646250"/>
              <a:chExt cx="6732000" cy="612000"/>
            </a:xfrm>
          </p:grpSpPr>
          <p:sp>
            <p:nvSpPr>
              <p:cNvPr id="158" name="Google Shape;158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59" name="Google Shape;159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0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1" name="Google Shape;161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2" name="Google Shape;162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3" name="Google Shape;163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4" name="Google Shape;164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5" name="Google Shape;165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6" name="Google Shape;166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7" name="Google Shape;167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69" name="Google Shape;169;p13"/>
            <p:cNvGrpSpPr/>
            <p:nvPr/>
          </p:nvGrpSpPr>
          <p:grpSpPr>
            <a:xfrm>
              <a:off x="773865" y="5422333"/>
              <a:ext cx="6505132" cy="591376"/>
              <a:chOff x="695600" y="646250"/>
              <a:chExt cx="6732000" cy="612000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8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2" name="Google Shape;172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3" name="Google Shape;173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4" name="Google Shape;174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5" name="Google Shape;175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6" name="Google Shape;176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7" name="Google Shape;177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8" name="Google Shape;178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79" name="Google Shape;179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0" name="Google Shape;180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81" name="Google Shape;181;p13"/>
            <p:cNvGrpSpPr/>
            <p:nvPr/>
          </p:nvGrpSpPr>
          <p:grpSpPr>
            <a:xfrm>
              <a:off x="773865" y="6017142"/>
              <a:ext cx="6505132" cy="591376"/>
              <a:chOff x="695600" y="646250"/>
              <a:chExt cx="6732000" cy="612000"/>
            </a:xfrm>
          </p:grpSpPr>
          <p:sp>
            <p:nvSpPr>
              <p:cNvPr id="182" name="Google Shape;182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3" name="Google Shape;183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9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4" name="Google Shape;184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5" name="Google Shape;185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6" name="Google Shape;186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7" name="Google Shape;187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8" name="Google Shape;188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89" name="Google Shape;189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0" name="Google Shape;190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1" name="Google Shape;191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2" name="Google Shape;192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grpSp>
          <p:nvGrpSpPr>
            <p:cNvPr id="193" name="Google Shape;193;p13"/>
            <p:cNvGrpSpPr/>
            <p:nvPr/>
          </p:nvGrpSpPr>
          <p:grpSpPr>
            <a:xfrm>
              <a:off x="773865" y="6608521"/>
              <a:ext cx="6505132" cy="591376"/>
              <a:chOff x="695600" y="646250"/>
              <a:chExt cx="6732000" cy="612000"/>
            </a:xfrm>
          </p:grpSpPr>
          <p:sp>
            <p:nvSpPr>
              <p:cNvPr id="194" name="Google Shape;194;p13"/>
              <p:cNvSpPr txBox="1"/>
              <p:nvPr/>
            </p:nvSpPr>
            <p:spPr>
              <a:xfrm>
                <a:off x="130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5" name="Google Shape;195;p13"/>
              <p:cNvSpPr txBox="1"/>
              <p:nvPr/>
            </p:nvSpPr>
            <p:spPr>
              <a:xfrm>
                <a:off x="69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4100">
                    <a:solidFill>
                      <a:schemeClr val="dk1"/>
                    </a:solidFill>
                    <a:latin typeface="Mohave SemiBold"/>
                    <a:ea typeface="Mohave SemiBold"/>
                    <a:cs typeface="Mohave SemiBold"/>
                    <a:sym typeface="Mohave SemiBold"/>
                  </a:rPr>
                  <a:t>7</a:t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6" name="Google Shape;196;p13"/>
              <p:cNvSpPr txBox="1"/>
              <p:nvPr/>
            </p:nvSpPr>
            <p:spPr>
              <a:xfrm>
                <a:off x="253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7" name="Google Shape;197;p13"/>
              <p:cNvSpPr txBox="1"/>
              <p:nvPr/>
            </p:nvSpPr>
            <p:spPr>
              <a:xfrm>
                <a:off x="191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8" name="Google Shape;198;p13"/>
              <p:cNvSpPr txBox="1"/>
              <p:nvPr/>
            </p:nvSpPr>
            <p:spPr>
              <a:xfrm>
                <a:off x="375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199" name="Google Shape;199;p13"/>
              <p:cNvSpPr txBox="1"/>
              <p:nvPr/>
            </p:nvSpPr>
            <p:spPr>
              <a:xfrm>
                <a:off x="314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200" name="Google Shape;200;p13"/>
              <p:cNvSpPr txBox="1"/>
              <p:nvPr/>
            </p:nvSpPr>
            <p:spPr>
              <a:xfrm>
                <a:off x="4979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201" name="Google Shape;201;p13"/>
              <p:cNvSpPr txBox="1"/>
              <p:nvPr/>
            </p:nvSpPr>
            <p:spPr>
              <a:xfrm>
                <a:off x="4367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202" name="Google Shape;202;p13"/>
              <p:cNvSpPr txBox="1"/>
              <p:nvPr/>
            </p:nvSpPr>
            <p:spPr>
              <a:xfrm>
                <a:off x="5591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203" name="Google Shape;203;p13"/>
              <p:cNvSpPr txBox="1"/>
              <p:nvPr/>
            </p:nvSpPr>
            <p:spPr>
              <a:xfrm>
                <a:off x="6815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  <p:sp>
            <p:nvSpPr>
              <p:cNvPr id="204" name="Google Shape;204;p13"/>
              <p:cNvSpPr txBox="1"/>
              <p:nvPr/>
            </p:nvSpPr>
            <p:spPr>
              <a:xfrm>
                <a:off x="6203600" y="646250"/>
                <a:ext cx="612000" cy="612000"/>
              </a:xfrm>
              <a:prstGeom prst="rect">
                <a:avLst/>
              </a:prstGeom>
              <a:noFill/>
              <a:ln cap="flat" cmpd="sng" w="2857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41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endParaRPr>
              </a:p>
            </p:txBody>
          </p:sp>
        </p:grpSp>
        <p:sp>
          <p:nvSpPr>
            <p:cNvPr id="205" name="Google Shape;205;p13"/>
            <p:cNvSpPr txBox="1"/>
            <p:nvPr/>
          </p:nvSpPr>
          <p:spPr>
            <a:xfrm>
              <a:off x="767601" y="400500"/>
              <a:ext cx="62352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7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rPr>
                <a:t>TEAM 1:</a:t>
              </a:r>
              <a:endParaRPr sz="1700">
                <a:solidFill>
                  <a:schemeClr val="dk1"/>
                </a:solidFill>
                <a:latin typeface="Mohave SemiBold"/>
                <a:ea typeface="Mohave SemiBold"/>
                <a:cs typeface="Mohave SemiBold"/>
                <a:sym typeface="Mohave SemiBold"/>
              </a:endParaRPr>
            </a:p>
          </p:txBody>
        </p:sp>
        <p:sp>
          <p:nvSpPr>
            <p:cNvPr id="206" name="Google Shape;206;p13"/>
            <p:cNvSpPr txBox="1"/>
            <p:nvPr/>
          </p:nvSpPr>
          <p:spPr>
            <a:xfrm rot="-5400000">
              <a:off x="-2597000" y="3787426"/>
              <a:ext cx="64206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700">
                  <a:solidFill>
                    <a:schemeClr val="dk1"/>
                  </a:solidFill>
                  <a:latin typeface="Mohave SemiBold"/>
                  <a:ea typeface="Mohave SemiBold"/>
                  <a:cs typeface="Mohave SemiBold"/>
                  <a:sym typeface="Mohave SemiBold"/>
                </a:rPr>
                <a:t>TEAM 2:</a:t>
              </a:r>
              <a:endParaRPr sz="1700">
                <a:solidFill>
                  <a:schemeClr val="dk1"/>
                </a:solidFill>
                <a:latin typeface="Mohave SemiBold"/>
                <a:ea typeface="Mohave SemiBold"/>
                <a:cs typeface="Mohave SemiBold"/>
                <a:sym typeface="Mohave SemiBold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