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7560000" cx="10692000"/>
  <p:notesSz cx="6858000" cy="9144000"/>
  <p:embeddedFontLst>
    <p:embeddedFont>
      <p:font typeface="Mohave SemiBold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haveSemiBold-boldItalic.fntdata"/><Relationship Id="rId5" Type="http://schemas.openxmlformats.org/officeDocument/2006/relationships/slide" Target="slides/slide1.xml"/><Relationship Id="rId6" Type="http://schemas.openxmlformats.org/officeDocument/2006/relationships/font" Target="fonts/MohaveSemiBold-regular.fntdata"/><Relationship Id="rId7" Type="http://schemas.openxmlformats.org/officeDocument/2006/relationships/font" Target="fonts/MohaveSemiBold-bold.fntdata"/><Relationship Id="rId8" Type="http://schemas.openxmlformats.org/officeDocument/2006/relationships/font" Target="fonts/Mohave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0975" y="923400"/>
            <a:ext cx="2411999" cy="1562412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7732000" y="297413"/>
            <a:ext cx="2510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700">
                <a:solidFill>
                  <a:schemeClr val="dk1"/>
                </a:solidFill>
                <a:latin typeface="Mohave SemiBold"/>
                <a:ea typeface="Mohave SemiBold"/>
                <a:cs typeface="Mohave SemiBold"/>
                <a:sym typeface="Mohave SemiBold"/>
              </a:rPr>
              <a:t>FOOTBALL SQUARES</a:t>
            </a:r>
            <a:endParaRPr sz="2700">
              <a:solidFill>
                <a:schemeClr val="dk1"/>
              </a:solidFill>
              <a:latin typeface="Mohave SemiBold"/>
              <a:ea typeface="Mohave SemiBold"/>
              <a:cs typeface="Mohave SemiBold"/>
              <a:sym typeface="Mohave SemiBold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7780900" y="2610668"/>
            <a:ext cx="2412150" cy="4566732"/>
            <a:chOff x="7919925" y="2610668"/>
            <a:chExt cx="2412150" cy="4566732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7920075" y="2610668"/>
              <a:ext cx="2412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rPr>
                <a:t>POOL:</a:t>
              </a:r>
              <a:endParaRPr sz="1800">
                <a:solidFill>
                  <a:schemeClr val="dk1"/>
                </a:solidFill>
                <a:latin typeface="Mohave SemiBold"/>
                <a:ea typeface="Mohave SemiBold"/>
                <a:cs typeface="Mohave SemiBold"/>
                <a:sym typeface="Mohave SemiBold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7919925" y="2956708"/>
              <a:ext cx="2412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rPr>
                <a:t>PRICE:</a:t>
              </a:r>
              <a:endParaRPr sz="1800">
                <a:solidFill>
                  <a:schemeClr val="dk1"/>
                </a:solidFill>
                <a:latin typeface="Mohave SemiBold"/>
                <a:ea typeface="Mohave SemiBold"/>
                <a:cs typeface="Mohave SemiBold"/>
                <a:sym typeface="Mohave SemiBold"/>
              </a:endParaRPr>
            </a:p>
          </p:txBody>
        </p:sp>
        <p:grpSp>
          <p:nvGrpSpPr>
            <p:cNvPr id="59" name="Google Shape;59;p13"/>
            <p:cNvGrpSpPr/>
            <p:nvPr/>
          </p:nvGrpSpPr>
          <p:grpSpPr>
            <a:xfrm>
              <a:off x="7944350" y="3403425"/>
              <a:ext cx="2367600" cy="832500"/>
              <a:chOff x="7944350" y="3403425"/>
              <a:chExt cx="2367600" cy="832500"/>
            </a:xfrm>
          </p:grpSpPr>
          <p:sp>
            <p:nvSpPr>
              <p:cNvPr id="60" name="Google Shape;60;p13"/>
              <p:cNvSpPr/>
              <p:nvPr/>
            </p:nvSpPr>
            <p:spPr>
              <a:xfrm>
                <a:off x="7944350" y="3403425"/>
                <a:ext cx="2367600" cy="832500"/>
              </a:xfrm>
              <a:prstGeom prst="rect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13"/>
              <p:cNvSpPr txBox="1"/>
              <p:nvPr/>
            </p:nvSpPr>
            <p:spPr>
              <a:xfrm>
                <a:off x="7999175" y="3432151"/>
                <a:ext cx="2247600" cy="74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chemeClr val="dk1"/>
                    </a:solidFill>
                    <a:latin typeface="Mohave SemiBold"/>
                    <a:ea typeface="Mohave SemiBold"/>
                    <a:cs typeface="Mohave SemiBold"/>
                    <a:sym typeface="Mohave SemiBold"/>
                  </a:rPr>
                  <a:t>Q1</a:t>
                </a:r>
                <a:r>
                  <a:rPr lang="ru" sz="1800">
                    <a:solidFill>
                      <a:schemeClr val="dk1"/>
                    </a:solidFill>
                    <a:latin typeface="Mohave SemiBold"/>
                    <a:ea typeface="Mohave SemiBold"/>
                    <a:cs typeface="Mohave SemiBold"/>
                    <a:sym typeface="Mohave SemiBold"/>
                  </a:rPr>
                  <a:t>:</a:t>
                </a:r>
                <a:endParaRPr sz="18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</p:grpSp>
        <p:grpSp>
          <p:nvGrpSpPr>
            <p:cNvPr id="62" name="Google Shape;62;p13"/>
            <p:cNvGrpSpPr/>
            <p:nvPr/>
          </p:nvGrpSpPr>
          <p:grpSpPr>
            <a:xfrm>
              <a:off x="7944350" y="4383916"/>
              <a:ext cx="2367600" cy="832500"/>
              <a:chOff x="7944350" y="3403425"/>
              <a:chExt cx="2367600" cy="832500"/>
            </a:xfrm>
          </p:grpSpPr>
          <p:sp>
            <p:nvSpPr>
              <p:cNvPr id="63" name="Google Shape;63;p13"/>
              <p:cNvSpPr/>
              <p:nvPr/>
            </p:nvSpPr>
            <p:spPr>
              <a:xfrm>
                <a:off x="7944350" y="3403425"/>
                <a:ext cx="2367600" cy="832500"/>
              </a:xfrm>
              <a:prstGeom prst="rect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13"/>
              <p:cNvSpPr txBox="1"/>
              <p:nvPr/>
            </p:nvSpPr>
            <p:spPr>
              <a:xfrm>
                <a:off x="7999175" y="3432151"/>
                <a:ext cx="2247600" cy="74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chemeClr val="dk1"/>
                    </a:solidFill>
                    <a:latin typeface="Mohave SemiBold"/>
                    <a:ea typeface="Mohave SemiBold"/>
                    <a:cs typeface="Mohave SemiBold"/>
                    <a:sym typeface="Mohave SemiBold"/>
                  </a:rPr>
                  <a:t>Q2:</a:t>
                </a:r>
                <a:endParaRPr sz="18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</p:grpSp>
        <p:grpSp>
          <p:nvGrpSpPr>
            <p:cNvPr id="65" name="Google Shape;65;p13"/>
            <p:cNvGrpSpPr/>
            <p:nvPr/>
          </p:nvGrpSpPr>
          <p:grpSpPr>
            <a:xfrm>
              <a:off x="7944350" y="5364408"/>
              <a:ext cx="2367600" cy="832500"/>
              <a:chOff x="7944350" y="3403425"/>
              <a:chExt cx="2367600" cy="832500"/>
            </a:xfrm>
          </p:grpSpPr>
          <p:sp>
            <p:nvSpPr>
              <p:cNvPr id="66" name="Google Shape;66;p13"/>
              <p:cNvSpPr/>
              <p:nvPr/>
            </p:nvSpPr>
            <p:spPr>
              <a:xfrm>
                <a:off x="7944350" y="3403425"/>
                <a:ext cx="2367600" cy="832500"/>
              </a:xfrm>
              <a:prstGeom prst="rect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" name="Google Shape;67;p13"/>
              <p:cNvSpPr txBox="1"/>
              <p:nvPr/>
            </p:nvSpPr>
            <p:spPr>
              <a:xfrm>
                <a:off x="7999175" y="3432151"/>
                <a:ext cx="2247600" cy="74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chemeClr val="dk1"/>
                    </a:solidFill>
                    <a:latin typeface="Mohave SemiBold"/>
                    <a:ea typeface="Mohave SemiBold"/>
                    <a:cs typeface="Mohave SemiBold"/>
                    <a:sym typeface="Mohave SemiBold"/>
                  </a:rPr>
                  <a:t>Q3:</a:t>
                </a:r>
                <a:endParaRPr sz="18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</p:grpSp>
        <p:grpSp>
          <p:nvGrpSpPr>
            <p:cNvPr id="68" name="Google Shape;68;p13"/>
            <p:cNvGrpSpPr/>
            <p:nvPr/>
          </p:nvGrpSpPr>
          <p:grpSpPr>
            <a:xfrm>
              <a:off x="7944350" y="6344899"/>
              <a:ext cx="2367600" cy="832500"/>
              <a:chOff x="7944350" y="3403425"/>
              <a:chExt cx="2367600" cy="832500"/>
            </a:xfrm>
          </p:grpSpPr>
          <p:sp>
            <p:nvSpPr>
              <p:cNvPr id="69" name="Google Shape;69;p13"/>
              <p:cNvSpPr/>
              <p:nvPr/>
            </p:nvSpPr>
            <p:spPr>
              <a:xfrm>
                <a:off x="7944350" y="3403425"/>
                <a:ext cx="2367600" cy="832500"/>
              </a:xfrm>
              <a:prstGeom prst="rect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13"/>
              <p:cNvSpPr txBox="1"/>
              <p:nvPr/>
            </p:nvSpPr>
            <p:spPr>
              <a:xfrm>
                <a:off x="7999175" y="3432151"/>
                <a:ext cx="2247600" cy="74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chemeClr val="dk1"/>
                    </a:solidFill>
                    <a:latin typeface="Mohave SemiBold"/>
                    <a:ea typeface="Mohave SemiBold"/>
                    <a:cs typeface="Mohave SemiBold"/>
                    <a:sym typeface="Mohave SemiBold"/>
                  </a:rPr>
                  <a:t>Q4:</a:t>
                </a:r>
                <a:endParaRPr sz="18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</p:grpSp>
      </p:grpSp>
      <p:grpSp>
        <p:nvGrpSpPr>
          <p:cNvPr id="71" name="Google Shape;71;p13"/>
          <p:cNvGrpSpPr/>
          <p:nvPr/>
        </p:nvGrpSpPr>
        <p:grpSpPr>
          <a:xfrm>
            <a:off x="449900" y="360000"/>
            <a:ext cx="6829500" cy="6840000"/>
            <a:chOff x="449900" y="360000"/>
            <a:chExt cx="6829500" cy="6840000"/>
          </a:xfrm>
        </p:grpSpPr>
        <p:sp>
          <p:nvSpPr>
            <p:cNvPr id="72" name="Google Shape;72;p13"/>
            <p:cNvSpPr/>
            <p:nvPr/>
          </p:nvSpPr>
          <p:spPr>
            <a:xfrm>
              <a:off x="449900" y="360000"/>
              <a:ext cx="6829500" cy="6840000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3" name="Google Shape;73;p13"/>
            <p:cNvGrpSpPr/>
            <p:nvPr/>
          </p:nvGrpSpPr>
          <p:grpSpPr>
            <a:xfrm>
              <a:off x="773865" y="684439"/>
              <a:ext cx="6505132" cy="591376"/>
              <a:chOff x="695600" y="646250"/>
              <a:chExt cx="6732000" cy="612000"/>
            </a:xfrm>
          </p:grpSpPr>
          <p:sp>
            <p:nvSpPr>
              <p:cNvPr id="74" name="Google Shape;74;p13"/>
              <p:cNvSpPr txBox="1"/>
              <p:nvPr/>
            </p:nvSpPr>
            <p:spPr>
              <a:xfrm>
                <a:off x="1307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100">
                    <a:solidFill>
                      <a:schemeClr val="dk1"/>
                    </a:solidFill>
                    <a:latin typeface="Mohave SemiBold"/>
                    <a:ea typeface="Mohave SemiBold"/>
                    <a:cs typeface="Mohave SemiBold"/>
                    <a:sym typeface="Mohave SemiBold"/>
                  </a:rPr>
                  <a:t>2</a:t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75" name="Google Shape;75;p13"/>
              <p:cNvSpPr txBox="1"/>
              <p:nvPr/>
            </p:nvSpPr>
            <p:spPr>
              <a:xfrm>
                <a:off x="69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76" name="Google Shape;76;p13"/>
              <p:cNvSpPr txBox="1"/>
              <p:nvPr/>
            </p:nvSpPr>
            <p:spPr>
              <a:xfrm>
                <a:off x="2531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100">
                    <a:solidFill>
                      <a:schemeClr val="dk1"/>
                    </a:solidFill>
                    <a:latin typeface="Mohave SemiBold"/>
                    <a:ea typeface="Mohave SemiBold"/>
                    <a:cs typeface="Mohave SemiBold"/>
                    <a:sym typeface="Mohave SemiBold"/>
                  </a:rPr>
                  <a:t>4</a:t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77" name="Google Shape;77;p13"/>
              <p:cNvSpPr txBox="1"/>
              <p:nvPr/>
            </p:nvSpPr>
            <p:spPr>
              <a:xfrm>
                <a:off x="1919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100">
                    <a:solidFill>
                      <a:schemeClr val="dk1"/>
                    </a:solidFill>
                    <a:latin typeface="Mohave SemiBold"/>
                    <a:ea typeface="Mohave SemiBold"/>
                    <a:cs typeface="Mohave SemiBold"/>
                    <a:sym typeface="Mohave SemiBold"/>
                  </a:rPr>
                  <a:t>5</a:t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78" name="Google Shape;78;p13"/>
              <p:cNvSpPr txBox="1"/>
              <p:nvPr/>
            </p:nvSpPr>
            <p:spPr>
              <a:xfrm>
                <a:off x="375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100">
                    <a:solidFill>
                      <a:schemeClr val="dk1"/>
                    </a:solidFill>
                    <a:latin typeface="Mohave SemiBold"/>
                    <a:ea typeface="Mohave SemiBold"/>
                    <a:cs typeface="Mohave SemiBold"/>
                    <a:sym typeface="Mohave SemiBold"/>
                  </a:rPr>
                  <a:t>3</a:t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3143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100">
                    <a:solidFill>
                      <a:schemeClr val="dk1"/>
                    </a:solidFill>
                    <a:latin typeface="Mohave SemiBold"/>
                    <a:ea typeface="Mohave SemiBold"/>
                    <a:cs typeface="Mohave SemiBold"/>
                    <a:sym typeface="Mohave SemiBold"/>
                  </a:rPr>
                  <a:t>7</a:t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80" name="Google Shape;80;p13"/>
              <p:cNvSpPr txBox="1"/>
              <p:nvPr/>
            </p:nvSpPr>
            <p:spPr>
              <a:xfrm>
                <a:off x="4979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100">
                    <a:solidFill>
                      <a:schemeClr val="dk1"/>
                    </a:solidFill>
                    <a:latin typeface="Mohave SemiBold"/>
                    <a:ea typeface="Mohave SemiBold"/>
                    <a:cs typeface="Mohave SemiBold"/>
                    <a:sym typeface="Mohave SemiBold"/>
                  </a:rPr>
                  <a:t>0</a:t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81" name="Google Shape;81;p13"/>
              <p:cNvSpPr txBox="1"/>
              <p:nvPr/>
            </p:nvSpPr>
            <p:spPr>
              <a:xfrm>
                <a:off x="4367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100">
                    <a:solidFill>
                      <a:schemeClr val="dk1"/>
                    </a:solidFill>
                    <a:latin typeface="Mohave SemiBold"/>
                    <a:ea typeface="Mohave SemiBold"/>
                    <a:cs typeface="Mohave SemiBold"/>
                    <a:sym typeface="Mohave SemiBold"/>
                  </a:rPr>
                  <a:t>1</a:t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82" name="Google Shape;82;p13"/>
              <p:cNvSpPr txBox="1"/>
              <p:nvPr/>
            </p:nvSpPr>
            <p:spPr>
              <a:xfrm>
                <a:off x="5591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100">
                    <a:solidFill>
                      <a:schemeClr val="dk1"/>
                    </a:solidFill>
                    <a:latin typeface="Mohave SemiBold"/>
                    <a:ea typeface="Mohave SemiBold"/>
                    <a:cs typeface="Mohave SemiBold"/>
                    <a:sym typeface="Mohave SemiBold"/>
                  </a:rPr>
                  <a:t>6</a:t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83" name="Google Shape;83;p13"/>
              <p:cNvSpPr txBox="1"/>
              <p:nvPr/>
            </p:nvSpPr>
            <p:spPr>
              <a:xfrm>
                <a:off x="681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100">
                    <a:solidFill>
                      <a:schemeClr val="dk1"/>
                    </a:solidFill>
                    <a:latin typeface="Mohave SemiBold"/>
                    <a:ea typeface="Mohave SemiBold"/>
                    <a:cs typeface="Mohave SemiBold"/>
                    <a:sym typeface="Mohave SemiBold"/>
                  </a:rPr>
                  <a:t>8</a:t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84" name="Google Shape;84;p13"/>
              <p:cNvSpPr txBox="1"/>
              <p:nvPr/>
            </p:nvSpPr>
            <p:spPr>
              <a:xfrm>
                <a:off x="6203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100">
                    <a:solidFill>
                      <a:schemeClr val="dk1"/>
                    </a:solidFill>
                    <a:latin typeface="Mohave SemiBold"/>
                    <a:ea typeface="Mohave SemiBold"/>
                    <a:cs typeface="Mohave SemiBold"/>
                    <a:sym typeface="Mohave SemiBold"/>
                  </a:rPr>
                  <a:t>9</a:t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</p:grpSp>
        <p:grpSp>
          <p:nvGrpSpPr>
            <p:cNvPr id="85" name="Google Shape;85;p13"/>
            <p:cNvGrpSpPr/>
            <p:nvPr/>
          </p:nvGrpSpPr>
          <p:grpSpPr>
            <a:xfrm>
              <a:off x="773865" y="1275818"/>
              <a:ext cx="6505132" cy="591376"/>
              <a:chOff x="695600" y="646250"/>
              <a:chExt cx="6732000" cy="612000"/>
            </a:xfrm>
          </p:grpSpPr>
          <p:sp>
            <p:nvSpPr>
              <p:cNvPr id="86" name="Google Shape;86;p13"/>
              <p:cNvSpPr txBox="1"/>
              <p:nvPr/>
            </p:nvSpPr>
            <p:spPr>
              <a:xfrm>
                <a:off x="1307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87" name="Google Shape;87;p13"/>
              <p:cNvSpPr txBox="1"/>
              <p:nvPr/>
            </p:nvSpPr>
            <p:spPr>
              <a:xfrm>
                <a:off x="69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100">
                    <a:solidFill>
                      <a:schemeClr val="dk1"/>
                    </a:solidFill>
                    <a:latin typeface="Mohave SemiBold"/>
                    <a:ea typeface="Mohave SemiBold"/>
                    <a:cs typeface="Mohave SemiBold"/>
                    <a:sym typeface="Mohave SemiBold"/>
                  </a:rPr>
                  <a:t>5</a:t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88" name="Google Shape;88;p13"/>
              <p:cNvSpPr txBox="1"/>
              <p:nvPr/>
            </p:nvSpPr>
            <p:spPr>
              <a:xfrm>
                <a:off x="2531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89" name="Google Shape;89;p13"/>
              <p:cNvSpPr txBox="1"/>
              <p:nvPr/>
            </p:nvSpPr>
            <p:spPr>
              <a:xfrm>
                <a:off x="1919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90" name="Google Shape;90;p13"/>
              <p:cNvSpPr txBox="1"/>
              <p:nvPr/>
            </p:nvSpPr>
            <p:spPr>
              <a:xfrm>
                <a:off x="375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91" name="Google Shape;91;p13"/>
              <p:cNvSpPr txBox="1"/>
              <p:nvPr/>
            </p:nvSpPr>
            <p:spPr>
              <a:xfrm>
                <a:off x="3143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92" name="Google Shape;92;p13"/>
              <p:cNvSpPr txBox="1"/>
              <p:nvPr/>
            </p:nvSpPr>
            <p:spPr>
              <a:xfrm>
                <a:off x="4979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93" name="Google Shape;93;p13"/>
              <p:cNvSpPr txBox="1"/>
              <p:nvPr/>
            </p:nvSpPr>
            <p:spPr>
              <a:xfrm>
                <a:off x="4367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5591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95" name="Google Shape;95;p13"/>
              <p:cNvSpPr txBox="1"/>
              <p:nvPr/>
            </p:nvSpPr>
            <p:spPr>
              <a:xfrm>
                <a:off x="681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96" name="Google Shape;96;p13"/>
              <p:cNvSpPr txBox="1"/>
              <p:nvPr/>
            </p:nvSpPr>
            <p:spPr>
              <a:xfrm>
                <a:off x="6203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</p:grpSp>
        <p:grpSp>
          <p:nvGrpSpPr>
            <p:cNvPr id="97" name="Google Shape;97;p13"/>
            <p:cNvGrpSpPr/>
            <p:nvPr/>
          </p:nvGrpSpPr>
          <p:grpSpPr>
            <a:xfrm>
              <a:off x="773865" y="1867198"/>
              <a:ext cx="6505132" cy="591376"/>
              <a:chOff x="695600" y="646250"/>
              <a:chExt cx="6732000" cy="612000"/>
            </a:xfrm>
          </p:grpSpPr>
          <p:sp>
            <p:nvSpPr>
              <p:cNvPr id="98" name="Google Shape;98;p13"/>
              <p:cNvSpPr txBox="1"/>
              <p:nvPr/>
            </p:nvSpPr>
            <p:spPr>
              <a:xfrm>
                <a:off x="1307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69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100">
                    <a:solidFill>
                      <a:schemeClr val="dk1"/>
                    </a:solidFill>
                    <a:latin typeface="Mohave SemiBold"/>
                    <a:ea typeface="Mohave SemiBold"/>
                    <a:cs typeface="Mohave SemiBold"/>
                    <a:sym typeface="Mohave SemiBold"/>
                  </a:rPr>
                  <a:t>4</a:t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00" name="Google Shape;100;p13"/>
              <p:cNvSpPr txBox="1"/>
              <p:nvPr/>
            </p:nvSpPr>
            <p:spPr>
              <a:xfrm>
                <a:off x="2531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01" name="Google Shape;101;p13"/>
              <p:cNvSpPr txBox="1"/>
              <p:nvPr/>
            </p:nvSpPr>
            <p:spPr>
              <a:xfrm>
                <a:off x="1919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02" name="Google Shape;102;p13"/>
              <p:cNvSpPr txBox="1"/>
              <p:nvPr/>
            </p:nvSpPr>
            <p:spPr>
              <a:xfrm>
                <a:off x="375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03" name="Google Shape;103;p13"/>
              <p:cNvSpPr txBox="1"/>
              <p:nvPr/>
            </p:nvSpPr>
            <p:spPr>
              <a:xfrm>
                <a:off x="3143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04" name="Google Shape;104;p13"/>
              <p:cNvSpPr txBox="1"/>
              <p:nvPr/>
            </p:nvSpPr>
            <p:spPr>
              <a:xfrm>
                <a:off x="4979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05" name="Google Shape;105;p13"/>
              <p:cNvSpPr txBox="1"/>
              <p:nvPr/>
            </p:nvSpPr>
            <p:spPr>
              <a:xfrm>
                <a:off x="4367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06" name="Google Shape;106;p13"/>
              <p:cNvSpPr txBox="1"/>
              <p:nvPr/>
            </p:nvSpPr>
            <p:spPr>
              <a:xfrm>
                <a:off x="5591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07" name="Google Shape;107;p13"/>
              <p:cNvSpPr txBox="1"/>
              <p:nvPr/>
            </p:nvSpPr>
            <p:spPr>
              <a:xfrm>
                <a:off x="681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08" name="Google Shape;108;p13"/>
              <p:cNvSpPr txBox="1"/>
              <p:nvPr/>
            </p:nvSpPr>
            <p:spPr>
              <a:xfrm>
                <a:off x="6203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</p:grpSp>
        <p:grpSp>
          <p:nvGrpSpPr>
            <p:cNvPr id="109" name="Google Shape;109;p13"/>
            <p:cNvGrpSpPr/>
            <p:nvPr/>
          </p:nvGrpSpPr>
          <p:grpSpPr>
            <a:xfrm>
              <a:off x="773865" y="2462007"/>
              <a:ext cx="6505132" cy="591376"/>
              <a:chOff x="695600" y="646250"/>
              <a:chExt cx="6732000" cy="612000"/>
            </a:xfrm>
          </p:grpSpPr>
          <p:sp>
            <p:nvSpPr>
              <p:cNvPr id="110" name="Google Shape;110;p13"/>
              <p:cNvSpPr txBox="1"/>
              <p:nvPr/>
            </p:nvSpPr>
            <p:spPr>
              <a:xfrm>
                <a:off x="1307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69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100">
                    <a:solidFill>
                      <a:schemeClr val="dk1"/>
                    </a:solidFill>
                    <a:latin typeface="Mohave SemiBold"/>
                    <a:ea typeface="Mohave SemiBold"/>
                    <a:cs typeface="Mohave SemiBold"/>
                    <a:sym typeface="Mohave SemiBold"/>
                  </a:rPr>
                  <a:t>3</a:t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12" name="Google Shape;112;p13"/>
              <p:cNvSpPr txBox="1"/>
              <p:nvPr/>
            </p:nvSpPr>
            <p:spPr>
              <a:xfrm>
                <a:off x="2531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13" name="Google Shape;113;p13"/>
              <p:cNvSpPr txBox="1"/>
              <p:nvPr/>
            </p:nvSpPr>
            <p:spPr>
              <a:xfrm>
                <a:off x="1919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14" name="Google Shape;114;p13"/>
              <p:cNvSpPr txBox="1"/>
              <p:nvPr/>
            </p:nvSpPr>
            <p:spPr>
              <a:xfrm>
                <a:off x="375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15" name="Google Shape;115;p13"/>
              <p:cNvSpPr txBox="1"/>
              <p:nvPr/>
            </p:nvSpPr>
            <p:spPr>
              <a:xfrm>
                <a:off x="3143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16" name="Google Shape;116;p13"/>
              <p:cNvSpPr txBox="1"/>
              <p:nvPr/>
            </p:nvSpPr>
            <p:spPr>
              <a:xfrm>
                <a:off x="4979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17" name="Google Shape;117;p13"/>
              <p:cNvSpPr txBox="1"/>
              <p:nvPr/>
            </p:nvSpPr>
            <p:spPr>
              <a:xfrm>
                <a:off x="4367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18" name="Google Shape;118;p13"/>
              <p:cNvSpPr txBox="1"/>
              <p:nvPr/>
            </p:nvSpPr>
            <p:spPr>
              <a:xfrm>
                <a:off x="5591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19" name="Google Shape;119;p13"/>
              <p:cNvSpPr txBox="1"/>
              <p:nvPr/>
            </p:nvSpPr>
            <p:spPr>
              <a:xfrm>
                <a:off x="681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6203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</p:grpSp>
        <p:grpSp>
          <p:nvGrpSpPr>
            <p:cNvPr id="121" name="Google Shape;121;p13"/>
            <p:cNvGrpSpPr/>
            <p:nvPr/>
          </p:nvGrpSpPr>
          <p:grpSpPr>
            <a:xfrm>
              <a:off x="773865" y="3053386"/>
              <a:ext cx="6505132" cy="591376"/>
              <a:chOff x="695600" y="646250"/>
              <a:chExt cx="6732000" cy="612000"/>
            </a:xfrm>
          </p:grpSpPr>
          <p:sp>
            <p:nvSpPr>
              <p:cNvPr id="122" name="Google Shape;122;p13"/>
              <p:cNvSpPr txBox="1"/>
              <p:nvPr/>
            </p:nvSpPr>
            <p:spPr>
              <a:xfrm>
                <a:off x="1307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23" name="Google Shape;123;p13"/>
              <p:cNvSpPr txBox="1"/>
              <p:nvPr/>
            </p:nvSpPr>
            <p:spPr>
              <a:xfrm>
                <a:off x="69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100">
                    <a:solidFill>
                      <a:schemeClr val="dk1"/>
                    </a:solidFill>
                    <a:latin typeface="Mohave SemiBold"/>
                    <a:ea typeface="Mohave SemiBold"/>
                    <a:cs typeface="Mohave SemiBold"/>
                    <a:sym typeface="Mohave SemiBold"/>
                  </a:rPr>
                  <a:t>2</a:t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24" name="Google Shape;124;p13"/>
              <p:cNvSpPr txBox="1"/>
              <p:nvPr/>
            </p:nvSpPr>
            <p:spPr>
              <a:xfrm>
                <a:off x="2531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25" name="Google Shape;125;p13"/>
              <p:cNvSpPr txBox="1"/>
              <p:nvPr/>
            </p:nvSpPr>
            <p:spPr>
              <a:xfrm>
                <a:off x="1919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26" name="Google Shape;126;p13"/>
              <p:cNvSpPr txBox="1"/>
              <p:nvPr/>
            </p:nvSpPr>
            <p:spPr>
              <a:xfrm>
                <a:off x="375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27" name="Google Shape;127;p13"/>
              <p:cNvSpPr txBox="1"/>
              <p:nvPr/>
            </p:nvSpPr>
            <p:spPr>
              <a:xfrm>
                <a:off x="3143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28" name="Google Shape;128;p13"/>
              <p:cNvSpPr txBox="1"/>
              <p:nvPr/>
            </p:nvSpPr>
            <p:spPr>
              <a:xfrm>
                <a:off x="4979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29" name="Google Shape;129;p13"/>
              <p:cNvSpPr txBox="1"/>
              <p:nvPr/>
            </p:nvSpPr>
            <p:spPr>
              <a:xfrm>
                <a:off x="4367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30" name="Google Shape;130;p13"/>
              <p:cNvSpPr txBox="1"/>
              <p:nvPr/>
            </p:nvSpPr>
            <p:spPr>
              <a:xfrm>
                <a:off x="5591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31" name="Google Shape;131;p13"/>
              <p:cNvSpPr txBox="1"/>
              <p:nvPr/>
            </p:nvSpPr>
            <p:spPr>
              <a:xfrm>
                <a:off x="681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32" name="Google Shape;132;p13"/>
              <p:cNvSpPr txBox="1"/>
              <p:nvPr/>
            </p:nvSpPr>
            <p:spPr>
              <a:xfrm>
                <a:off x="6203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</p:grpSp>
        <p:grpSp>
          <p:nvGrpSpPr>
            <p:cNvPr id="133" name="Google Shape;133;p13"/>
            <p:cNvGrpSpPr/>
            <p:nvPr/>
          </p:nvGrpSpPr>
          <p:grpSpPr>
            <a:xfrm>
              <a:off x="773865" y="3644765"/>
              <a:ext cx="6505132" cy="591376"/>
              <a:chOff x="695600" y="646250"/>
              <a:chExt cx="6732000" cy="612000"/>
            </a:xfrm>
          </p:grpSpPr>
          <p:sp>
            <p:nvSpPr>
              <p:cNvPr id="134" name="Google Shape;134;p13"/>
              <p:cNvSpPr txBox="1"/>
              <p:nvPr/>
            </p:nvSpPr>
            <p:spPr>
              <a:xfrm>
                <a:off x="1307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35" name="Google Shape;135;p13"/>
              <p:cNvSpPr txBox="1"/>
              <p:nvPr/>
            </p:nvSpPr>
            <p:spPr>
              <a:xfrm>
                <a:off x="69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100">
                    <a:solidFill>
                      <a:schemeClr val="dk1"/>
                    </a:solidFill>
                    <a:latin typeface="Mohave SemiBold"/>
                    <a:ea typeface="Mohave SemiBold"/>
                    <a:cs typeface="Mohave SemiBold"/>
                    <a:sym typeface="Mohave SemiBold"/>
                  </a:rPr>
                  <a:t>1</a:t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36" name="Google Shape;136;p13"/>
              <p:cNvSpPr txBox="1"/>
              <p:nvPr/>
            </p:nvSpPr>
            <p:spPr>
              <a:xfrm>
                <a:off x="2531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37" name="Google Shape;137;p13"/>
              <p:cNvSpPr txBox="1"/>
              <p:nvPr/>
            </p:nvSpPr>
            <p:spPr>
              <a:xfrm>
                <a:off x="1919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38" name="Google Shape;138;p13"/>
              <p:cNvSpPr txBox="1"/>
              <p:nvPr/>
            </p:nvSpPr>
            <p:spPr>
              <a:xfrm>
                <a:off x="375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39" name="Google Shape;139;p13"/>
              <p:cNvSpPr txBox="1"/>
              <p:nvPr/>
            </p:nvSpPr>
            <p:spPr>
              <a:xfrm>
                <a:off x="3143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40" name="Google Shape;140;p13"/>
              <p:cNvSpPr txBox="1"/>
              <p:nvPr/>
            </p:nvSpPr>
            <p:spPr>
              <a:xfrm>
                <a:off x="4979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41" name="Google Shape;141;p13"/>
              <p:cNvSpPr txBox="1"/>
              <p:nvPr/>
            </p:nvSpPr>
            <p:spPr>
              <a:xfrm>
                <a:off x="4367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42" name="Google Shape;142;p13"/>
              <p:cNvSpPr txBox="1"/>
              <p:nvPr/>
            </p:nvSpPr>
            <p:spPr>
              <a:xfrm>
                <a:off x="5591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43" name="Google Shape;143;p13"/>
              <p:cNvSpPr txBox="1"/>
              <p:nvPr/>
            </p:nvSpPr>
            <p:spPr>
              <a:xfrm>
                <a:off x="681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44" name="Google Shape;144;p13"/>
              <p:cNvSpPr txBox="1"/>
              <p:nvPr/>
            </p:nvSpPr>
            <p:spPr>
              <a:xfrm>
                <a:off x="6203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</p:grpSp>
        <p:grpSp>
          <p:nvGrpSpPr>
            <p:cNvPr id="145" name="Google Shape;145;p13"/>
            <p:cNvGrpSpPr/>
            <p:nvPr/>
          </p:nvGrpSpPr>
          <p:grpSpPr>
            <a:xfrm>
              <a:off x="773865" y="4236144"/>
              <a:ext cx="6505132" cy="591376"/>
              <a:chOff x="695600" y="646250"/>
              <a:chExt cx="6732000" cy="612000"/>
            </a:xfrm>
          </p:grpSpPr>
          <p:sp>
            <p:nvSpPr>
              <p:cNvPr id="146" name="Google Shape;146;p13"/>
              <p:cNvSpPr txBox="1"/>
              <p:nvPr/>
            </p:nvSpPr>
            <p:spPr>
              <a:xfrm>
                <a:off x="1307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47" name="Google Shape;147;p13"/>
              <p:cNvSpPr txBox="1"/>
              <p:nvPr/>
            </p:nvSpPr>
            <p:spPr>
              <a:xfrm>
                <a:off x="69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100">
                    <a:solidFill>
                      <a:schemeClr val="dk1"/>
                    </a:solidFill>
                    <a:latin typeface="Mohave SemiBold"/>
                    <a:ea typeface="Mohave SemiBold"/>
                    <a:cs typeface="Mohave SemiBold"/>
                    <a:sym typeface="Mohave SemiBold"/>
                  </a:rPr>
                  <a:t>6</a:t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48" name="Google Shape;148;p13"/>
              <p:cNvSpPr txBox="1"/>
              <p:nvPr/>
            </p:nvSpPr>
            <p:spPr>
              <a:xfrm>
                <a:off x="2531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49" name="Google Shape;149;p13"/>
              <p:cNvSpPr txBox="1"/>
              <p:nvPr/>
            </p:nvSpPr>
            <p:spPr>
              <a:xfrm>
                <a:off x="1919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50" name="Google Shape;150;p13"/>
              <p:cNvSpPr txBox="1"/>
              <p:nvPr/>
            </p:nvSpPr>
            <p:spPr>
              <a:xfrm>
                <a:off x="375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51" name="Google Shape;151;p13"/>
              <p:cNvSpPr txBox="1"/>
              <p:nvPr/>
            </p:nvSpPr>
            <p:spPr>
              <a:xfrm>
                <a:off x="3143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52" name="Google Shape;152;p13"/>
              <p:cNvSpPr txBox="1"/>
              <p:nvPr/>
            </p:nvSpPr>
            <p:spPr>
              <a:xfrm>
                <a:off x="4979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53" name="Google Shape;153;p13"/>
              <p:cNvSpPr txBox="1"/>
              <p:nvPr/>
            </p:nvSpPr>
            <p:spPr>
              <a:xfrm>
                <a:off x="4367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54" name="Google Shape;154;p13"/>
              <p:cNvSpPr txBox="1"/>
              <p:nvPr/>
            </p:nvSpPr>
            <p:spPr>
              <a:xfrm>
                <a:off x="5591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55" name="Google Shape;155;p13"/>
              <p:cNvSpPr txBox="1"/>
              <p:nvPr/>
            </p:nvSpPr>
            <p:spPr>
              <a:xfrm>
                <a:off x="681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56" name="Google Shape;156;p13"/>
              <p:cNvSpPr txBox="1"/>
              <p:nvPr/>
            </p:nvSpPr>
            <p:spPr>
              <a:xfrm>
                <a:off x="6203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</p:grpSp>
        <p:grpSp>
          <p:nvGrpSpPr>
            <p:cNvPr id="157" name="Google Shape;157;p13"/>
            <p:cNvGrpSpPr/>
            <p:nvPr/>
          </p:nvGrpSpPr>
          <p:grpSpPr>
            <a:xfrm>
              <a:off x="773865" y="4830954"/>
              <a:ext cx="6505132" cy="591376"/>
              <a:chOff x="695600" y="646250"/>
              <a:chExt cx="6732000" cy="612000"/>
            </a:xfrm>
          </p:grpSpPr>
          <p:sp>
            <p:nvSpPr>
              <p:cNvPr id="158" name="Google Shape;158;p13"/>
              <p:cNvSpPr txBox="1"/>
              <p:nvPr/>
            </p:nvSpPr>
            <p:spPr>
              <a:xfrm>
                <a:off x="1307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59" name="Google Shape;159;p13"/>
              <p:cNvSpPr txBox="1"/>
              <p:nvPr/>
            </p:nvSpPr>
            <p:spPr>
              <a:xfrm>
                <a:off x="69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100">
                    <a:solidFill>
                      <a:schemeClr val="dk1"/>
                    </a:solidFill>
                    <a:latin typeface="Mohave SemiBold"/>
                    <a:ea typeface="Mohave SemiBold"/>
                    <a:cs typeface="Mohave SemiBold"/>
                    <a:sym typeface="Mohave SemiBold"/>
                  </a:rPr>
                  <a:t>0</a:t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60" name="Google Shape;160;p13"/>
              <p:cNvSpPr txBox="1"/>
              <p:nvPr/>
            </p:nvSpPr>
            <p:spPr>
              <a:xfrm>
                <a:off x="2531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61" name="Google Shape;161;p13"/>
              <p:cNvSpPr txBox="1"/>
              <p:nvPr/>
            </p:nvSpPr>
            <p:spPr>
              <a:xfrm>
                <a:off x="1919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62" name="Google Shape;162;p13"/>
              <p:cNvSpPr txBox="1"/>
              <p:nvPr/>
            </p:nvSpPr>
            <p:spPr>
              <a:xfrm>
                <a:off x="375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63" name="Google Shape;163;p13"/>
              <p:cNvSpPr txBox="1"/>
              <p:nvPr/>
            </p:nvSpPr>
            <p:spPr>
              <a:xfrm>
                <a:off x="3143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64" name="Google Shape;164;p13"/>
              <p:cNvSpPr txBox="1"/>
              <p:nvPr/>
            </p:nvSpPr>
            <p:spPr>
              <a:xfrm>
                <a:off x="4979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65" name="Google Shape;165;p13"/>
              <p:cNvSpPr txBox="1"/>
              <p:nvPr/>
            </p:nvSpPr>
            <p:spPr>
              <a:xfrm>
                <a:off x="4367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66" name="Google Shape;166;p13"/>
              <p:cNvSpPr txBox="1"/>
              <p:nvPr/>
            </p:nvSpPr>
            <p:spPr>
              <a:xfrm>
                <a:off x="5591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67" name="Google Shape;167;p13"/>
              <p:cNvSpPr txBox="1"/>
              <p:nvPr/>
            </p:nvSpPr>
            <p:spPr>
              <a:xfrm>
                <a:off x="681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68" name="Google Shape;168;p13"/>
              <p:cNvSpPr txBox="1"/>
              <p:nvPr/>
            </p:nvSpPr>
            <p:spPr>
              <a:xfrm>
                <a:off x="6203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</p:grpSp>
        <p:grpSp>
          <p:nvGrpSpPr>
            <p:cNvPr id="169" name="Google Shape;169;p13"/>
            <p:cNvGrpSpPr/>
            <p:nvPr/>
          </p:nvGrpSpPr>
          <p:grpSpPr>
            <a:xfrm>
              <a:off x="773865" y="5422333"/>
              <a:ext cx="6505132" cy="591376"/>
              <a:chOff x="695600" y="646250"/>
              <a:chExt cx="6732000" cy="612000"/>
            </a:xfrm>
          </p:grpSpPr>
          <p:sp>
            <p:nvSpPr>
              <p:cNvPr id="170" name="Google Shape;170;p13"/>
              <p:cNvSpPr txBox="1"/>
              <p:nvPr/>
            </p:nvSpPr>
            <p:spPr>
              <a:xfrm>
                <a:off x="1307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71" name="Google Shape;171;p13"/>
              <p:cNvSpPr txBox="1"/>
              <p:nvPr/>
            </p:nvSpPr>
            <p:spPr>
              <a:xfrm>
                <a:off x="69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100">
                    <a:solidFill>
                      <a:schemeClr val="dk1"/>
                    </a:solidFill>
                    <a:latin typeface="Mohave SemiBold"/>
                    <a:ea typeface="Mohave SemiBold"/>
                    <a:cs typeface="Mohave SemiBold"/>
                    <a:sym typeface="Mohave SemiBold"/>
                  </a:rPr>
                  <a:t>8</a:t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72" name="Google Shape;172;p13"/>
              <p:cNvSpPr txBox="1"/>
              <p:nvPr/>
            </p:nvSpPr>
            <p:spPr>
              <a:xfrm>
                <a:off x="2531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73" name="Google Shape;173;p13"/>
              <p:cNvSpPr txBox="1"/>
              <p:nvPr/>
            </p:nvSpPr>
            <p:spPr>
              <a:xfrm>
                <a:off x="1919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74" name="Google Shape;174;p13"/>
              <p:cNvSpPr txBox="1"/>
              <p:nvPr/>
            </p:nvSpPr>
            <p:spPr>
              <a:xfrm>
                <a:off x="375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75" name="Google Shape;175;p13"/>
              <p:cNvSpPr txBox="1"/>
              <p:nvPr/>
            </p:nvSpPr>
            <p:spPr>
              <a:xfrm>
                <a:off x="3143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76" name="Google Shape;176;p13"/>
              <p:cNvSpPr txBox="1"/>
              <p:nvPr/>
            </p:nvSpPr>
            <p:spPr>
              <a:xfrm>
                <a:off x="4979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77" name="Google Shape;177;p13"/>
              <p:cNvSpPr txBox="1"/>
              <p:nvPr/>
            </p:nvSpPr>
            <p:spPr>
              <a:xfrm>
                <a:off x="4367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78" name="Google Shape;178;p13"/>
              <p:cNvSpPr txBox="1"/>
              <p:nvPr/>
            </p:nvSpPr>
            <p:spPr>
              <a:xfrm>
                <a:off x="5591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79" name="Google Shape;179;p13"/>
              <p:cNvSpPr txBox="1"/>
              <p:nvPr/>
            </p:nvSpPr>
            <p:spPr>
              <a:xfrm>
                <a:off x="681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80" name="Google Shape;180;p13"/>
              <p:cNvSpPr txBox="1"/>
              <p:nvPr/>
            </p:nvSpPr>
            <p:spPr>
              <a:xfrm>
                <a:off x="6203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</p:grpSp>
        <p:grpSp>
          <p:nvGrpSpPr>
            <p:cNvPr id="181" name="Google Shape;181;p13"/>
            <p:cNvGrpSpPr/>
            <p:nvPr/>
          </p:nvGrpSpPr>
          <p:grpSpPr>
            <a:xfrm>
              <a:off x="773865" y="6017142"/>
              <a:ext cx="6505132" cy="591376"/>
              <a:chOff x="695600" y="646250"/>
              <a:chExt cx="6732000" cy="612000"/>
            </a:xfrm>
          </p:grpSpPr>
          <p:sp>
            <p:nvSpPr>
              <p:cNvPr id="182" name="Google Shape;182;p13"/>
              <p:cNvSpPr txBox="1"/>
              <p:nvPr/>
            </p:nvSpPr>
            <p:spPr>
              <a:xfrm>
                <a:off x="1307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83" name="Google Shape;183;p13"/>
              <p:cNvSpPr txBox="1"/>
              <p:nvPr/>
            </p:nvSpPr>
            <p:spPr>
              <a:xfrm>
                <a:off x="69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100">
                    <a:solidFill>
                      <a:schemeClr val="dk1"/>
                    </a:solidFill>
                    <a:latin typeface="Mohave SemiBold"/>
                    <a:ea typeface="Mohave SemiBold"/>
                    <a:cs typeface="Mohave SemiBold"/>
                    <a:sym typeface="Mohave SemiBold"/>
                  </a:rPr>
                  <a:t>9</a:t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84" name="Google Shape;184;p13"/>
              <p:cNvSpPr txBox="1"/>
              <p:nvPr/>
            </p:nvSpPr>
            <p:spPr>
              <a:xfrm>
                <a:off x="2531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85" name="Google Shape;185;p13"/>
              <p:cNvSpPr txBox="1"/>
              <p:nvPr/>
            </p:nvSpPr>
            <p:spPr>
              <a:xfrm>
                <a:off x="1919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86" name="Google Shape;186;p13"/>
              <p:cNvSpPr txBox="1"/>
              <p:nvPr/>
            </p:nvSpPr>
            <p:spPr>
              <a:xfrm>
                <a:off x="375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87" name="Google Shape;187;p13"/>
              <p:cNvSpPr txBox="1"/>
              <p:nvPr/>
            </p:nvSpPr>
            <p:spPr>
              <a:xfrm>
                <a:off x="3143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88" name="Google Shape;188;p13"/>
              <p:cNvSpPr txBox="1"/>
              <p:nvPr/>
            </p:nvSpPr>
            <p:spPr>
              <a:xfrm>
                <a:off x="4979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89" name="Google Shape;189;p13"/>
              <p:cNvSpPr txBox="1"/>
              <p:nvPr/>
            </p:nvSpPr>
            <p:spPr>
              <a:xfrm>
                <a:off x="4367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90" name="Google Shape;190;p13"/>
              <p:cNvSpPr txBox="1"/>
              <p:nvPr/>
            </p:nvSpPr>
            <p:spPr>
              <a:xfrm>
                <a:off x="5591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91" name="Google Shape;191;p13"/>
              <p:cNvSpPr txBox="1"/>
              <p:nvPr/>
            </p:nvSpPr>
            <p:spPr>
              <a:xfrm>
                <a:off x="681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92" name="Google Shape;192;p13"/>
              <p:cNvSpPr txBox="1"/>
              <p:nvPr/>
            </p:nvSpPr>
            <p:spPr>
              <a:xfrm>
                <a:off x="6203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</p:grpSp>
        <p:grpSp>
          <p:nvGrpSpPr>
            <p:cNvPr id="193" name="Google Shape;193;p13"/>
            <p:cNvGrpSpPr/>
            <p:nvPr/>
          </p:nvGrpSpPr>
          <p:grpSpPr>
            <a:xfrm>
              <a:off x="773865" y="6608521"/>
              <a:ext cx="6505132" cy="591376"/>
              <a:chOff x="695600" y="646250"/>
              <a:chExt cx="6732000" cy="612000"/>
            </a:xfrm>
          </p:grpSpPr>
          <p:sp>
            <p:nvSpPr>
              <p:cNvPr id="194" name="Google Shape;194;p13"/>
              <p:cNvSpPr txBox="1"/>
              <p:nvPr/>
            </p:nvSpPr>
            <p:spPr>
              <a:xfrm>
                <a:off x="1307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95" name="Google Shape;195;p13"/>
              <p:cNvSpPr txBox="1"/>
              <p:nvPr/>
            </p:nvSpPr>
            <p:spPr>
              <a:xfrm>
                <a:off x="69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100">
                    <a:solidFill>
                      <a:schemeClr val="dk1"/>
                    </a:solidFill>
                    <a:latin typeface="Mohave SemiBold"/>
                    <a:ea typeface="Mohave SemiBold"/>
                    <a:cs typeface="Mohave SemiBold"/>
                    <a:sym typeface="Mohave SemiBold"/>
                  </a:rPr>
                  <a:t>7</a:t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96" name="Google Shape;196;p13"/>
              <p:cNvSpPr txBox="1"/>
              <p:nvPr/>
            </p:nvSpPr>
            <p:spPr>
              <a:xfrm>
                <a:off x="2531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97" name="Google Shape;197;p13"/>
              <p:cNvSpPr txBox="1"/>
              <p:nvPr/>
            </p:nvSpPr>
            <p:spPr>
              <a:xfrm>
                <a:off x="1919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98" name="Google Shape;198;p13"/>
              <p:cNvSpPr txBox="1"/>
              <p:nvPr/>
            </p:nvSpPr>
            <p:spPr>
              <a:xfrm>
                <a:off x="375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199" name="Google Shape;199;p13"/>
              <p:cNvSpPr txBox="1"/>
              <p:nvPr/>
            </p:nvSpPr>
            <p:spPr>
              <a:xfrm>
                <a:off x="3143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200" name="Google Shape;200;p13"/>
              <p:cNvSpPr txBox="1"/>
              <p:nvPr/>
            </p:nvSpPr>
            <p:spPr>
              <a:xfrm>
                <a:off x="4979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201" name="Google Shape;201;p13"/>
              <p:cNvSpPr txBox="1"/>
              <p:nvPr/>
            </p:nvSpPr>
            <p:spPr>
              <a:xfrm>
                <a:off x="4367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202" name="Google Shape;202;p13"/>
              <p:cNvSpPr txBox="1"/>
              <p:nvPr/>
            </p:nvSpPr>
            <p:spPr>
              <a:xfrm>
                <a:off x="5591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203" name="Google Shape;203;p13"/>
              <p:cNvSpPr txBox="1"/>
              <p:nvPr/>
            </p:nvSpPr>
            <p:spPr>
              <a:xfrm>
                <a:off x="6815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  <p:sp>
            <p:nvSpPr>
              <p:cNvPr id="204" name="Google Shape;204;p13"/>
              <p:cNvSpPr txBox="1"/>
              <p:nvPr/>
            </p:nvSpPr>
            <p:spPr>
              <a:xfrm>
                <a:off x="6203600" y="646250"/>
                <a:ext cx="612000" cy="612000"/>
              </a:xfrm>
              <a:prstGeom prst="rect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1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endParaRPr>
              </a:p>
            </p:txBody>
          </p:sp>
        </p:grpSp>
        <p:sp>
          <p:nvSpPr>
            <p:cNvPr id="205" name="Google Shape;205;p13"/>
            <p:cNvSpPr txBox="1"/>
            <p:nvPr/>
          </p:nvSpPr>
          <p:spPr>
            <a:xfrm>
              <a:off x="767601" y="400500"/>
              <a:ext cx="62352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7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rPr>
                <a:t>TEAM 1:</a:t>
              </a:r>
              <a:endParaRPr sz="1700">
                <a:solidFill>
                  <a:schemeClr val="dk1"/>
                </a:solidFill>
                <a:latin typeface="Mohave SemiBold"/>
                <a:ea typeface="Mohave SemiBold"/>
                <a:cs typeface="Mohave SemiBold"/>
                <a:sym typeface="Mohave SemiBold"/>
              </a:endParaRPr>
            </a:p>
          </p:txBody>
        </p:sp>
        <p:sp>
          <p:nvSpPr>
            <p:cNvPr id="206" name="Google Shape;206;p13"/>
            <p:cNvSpPr txBox="1"/>
            <p:nvPr/>
          </p:nvSpPr>
          <p:spPr>
            <a:xfrm rot="-5400000">
              <a:off x="-2597000" y="3787426"/>
              <a:ext cx="64206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700">
                  <a:solidFill>
                    <a:schemeClr val="dk1"/>
                  </a:solidFill>
                  <a:latin typeface="Mohave SemiBold"/>
                  <a:ea typeface="Mohave SemiBold"/>
                  <a:cs typeface="Mohave SemiBold"/>
                  <a:sym typeface="Mohave SemiBold"/>
                </a:rPr>
                <a:t>TEAM 2:</a:t>
              </a:r>
              <a:endParaRPr sz="1700">
                <a:solidFill>
                  <a:schemeClr val="dk1"/>
                </a:solidFill>
                <a:latin typeface="Mohave SemiBold"/>
                <a:ea typeface="Mohave SemiBold"/>
                <a:cs typeface="Mohave SemiBold"/>
                <a:sym typeface="Mohave SemiBold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