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715000" cx="3886200"/>
  <p:notesSz cx="6858000" cy="9144000"/>
  <p:embeddedFontLst>
    <p:embeddedFont>
      <p:font typeface="Poppins"/>
      <p:regular r:id="rId7"/>
      <p:bold r:id="rId8"/>
      <p:italic r:id="rId9"/>
      <p:boldItalic r:id="rId10"/>
    </p:embeddedFont>
    <p:embeddedFont>
      <p:font typeface="Saira Stencil One"/>
      <p:regular r:id="rId11"/>
    </p:embeddedFont>
    <p:embeddedFont>
      <p:font typeface="Poppins SemiBold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2">
          <p15:clr>
            <a:srgbClr val="747775"/>
          </p15:clr>
        </p15:guide>
        <p15:guide id="2" pos="2376">
          <p15:clr>
            <a:srgbClr val="747775"/>
          </p15:clr>
        </p15:guide>
        <p15:guide id="3" orient="horz" pos="72">
          <p15:clr>
            <a:srgbClr val="747775"/>
          </p15:clr>
        </p15:guide>
        <p15:guide id="4" orient="horz" pos="345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"/>
        <p:guide pos="2376"/>
        <p:guide pos="72" orient="horz"/>
        <p:guide pos="345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airaStencilOne-regular.fntdata"/><Relationship Id="rId10" Type="http://schemas.openxmlformats.org/officeDocument/2006/relationships/font" Target="fonts/Poppins-boldItalic.fntdata"/><Relationship Id="rId13" Type="http://schemas.openxmlformats.org/officeDocument/2006/relationships/font" Target="fonts/PoppinsSemiBold-bold.fntdata"/><Relationship Id="rId12" Type="http://schemas.openxmlformats.org/officeDocument/2006/relationships/font" Target="fonts/PoppinsSemiBo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italic.fntdata"/><Relationship Id="rId15" Type="http://schemas.openxmlformats.org/officeDocument/2006/relationships/font" Target="fonts/PoppinsSemiBold-boldItalic.fntdata"/><Relationship Id="rId14" Type="http://schemas.openxmlformats.org/officeDocument/2006/relationships/font" Target="fonts/Poppins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oppins-regular.fntdata"/><Relationship Id="rId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a17b15e43_1_37:notes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a17b15e43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2476" y="827306"/>
            <a:ext cx="36213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32472" y="3149028"/>
            <a:ext cx="36213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32472" y="1229028"/>
            <a:ext cx="36213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32472" y="3502472"/>
            <a:ext cx="36213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32472" y="2389833"/>
            <a:ext cx="36213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32473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053770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32473" y="617333"/>
            <a:ext cx="11934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32473" y="1544000"/>
            <a:ext cx="11934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08356" y="500167"/>
            <a:ext cx="27063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943100" y="-139"/>
            <a:ext cx="19431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12838" y="1370194"/>
            <a:ext cx="17193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12838" y="3114528"/>
            <a:ext cx="17193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099288" y="804528"/>
            <a:ext cx="16308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32473" y="4700639"/>
            <a:ext cx="25494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m12y.jpg"/>
          <p:cNvPicPr preferRelativeResize="0"/>
          <p:nvPr/>
        </p:nvPicPr>
        <p:blipFill rotWithShape="1">
          <a:blip r:embed="rId3">
            <a:alphaModFix/>
          </a:blip>
          <a:srcRect b="169" l="169" r="169" t="169"/>
          <a:stretch/>
        </p:blipFill>
        <p:spPr>
          <a:xfrm>
            <a:off x="1" y="1"/>
            <a:ext cx="3886198" cy="57135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-12" y="3447294"/>
            <a:ext cx="3886200" cy="2267712"/>
            <a:chOff x="-6919637" y="3447294"/>
            <a:chExt cx="3886200" cy="2267712"/>
          </a:xfrm>
        </p:grpSpPr>
        <p:pic>
          <p:nvPicPr>
            <p:cNvPr id="56" name="Google Shape;56;p13" title="background1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6919637" y="3447294"/>
              <a:ext cx="3886200" cy="22677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13"/>
            <p:cNvSpPr txBox="1"/>
            <p:nvPr/>
          </p:nvSpPr>
          <p:spPr>
            <a:xfrm rot="-90104">
              <a:off x="-6602046" y="3531071"/>
              <a:ext cx="3251017" cy="2769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SUNDAY</a:t>
              </a:r>
              <a:r>
                <a:rPr lang="en" sz="1800">
                  <a:solidFill>
                    <a:schemeClr val="dk2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 </a:t>
              </a:r>
              <a:r>
                <a:rPr lang="en" sz="1800">
                  <a:solidFill>
                    <a:srgbClr val="EA158E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NOVEMBER 8</a:t>
              </a:r>
              <a:endParaRPr sz="1800">
                <a:solidFill>
                  <a:srgbClr val="EA158E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 rot="-545">
              <a:off x="-6868488" y="3677043"/>
              <a:ext cx="37839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500">
                  <a:solidFill>
                    <a:srgbClr val="EA158E"/>
                  </a:solidFill>
                  <a:latin typeface="Saira Stencil One"/>
                  <a:ea typeface="Saira Stencil One"/>
                  <a:cs typeface="Saira Stencil One"/>
                  <a:sym typeface="Saira Stencil One"/>
                </a:rPr>
                <a:t>GAMEDAY</a:t>
              </a:r>
              <a:endParaRPr b="1" sz="5500">
                <a:solidFill>
                  <a:srgbClr val="EA158E"/>
                </a:solidFill>
                <a:latin typeface="Saira Stencil One"/>
                <a:ea typeface="Saira Stencil One"/>
                <a:cs typeface="Saira Stencil One"/>
                <a:sym typeface="Saira Stencil One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 rot="-66304">
              <a:off x="-6602090" y="4561431"/>
              <a:ext cx="3251105" cy="369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RAVENS </a:t>
              </a:r>
              <a:r>
                <a:rPr lang="en" sz="2400">
                  <a:solidFill>
                    <a:srgbClr val="EA158E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V</a:t>
              </a:r>
              <a:r>
                <a:rPr lang="en" sz="24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 PATRIOTS</a:t>
              </a:r>
              <a:endParaRPr sz="2400">
                <a:solidFill>
                  <a:srgbClr val="EA158E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 rot="-66304">
              <a:off x="-6602090" y="4832656"/>
              <a:ext cx="3251105" cy="3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EA158E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AT</a:t>
              </a:r>
              <a:r>
                <a:rPr lang="en" sz="13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3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JACKSON’S PUB</a:t>
              </a:r>
              <a:endParaRPr sz="2300">
                <a:solidFill>
                  <a:srgbClr val="EA158E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 rot="-66304">
              <a:off x="-6601490" y="5186973"/>
              <a:ext cx="3251105" cy="2310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5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123.123.1234 I 123 EAST SIDE I MIAMI, FL 12345</a:t>
              </a:r>
              <a:endParaRPr sz="75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5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WWW.YOURPUBNAME.LTD</a:t>
              </a:r>
              <a:endParaRPr sz="75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