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Montserrat"/>
      <p:regular r:id="rId9"/>
      <p:bold r:id="rId10"/>
      <p:italic r:id="rId11"/>
      <p:boldItalic r:id="rId12"/>
    </p:embeddedFont>
    <p:embeddedFont>
      <p:font typeface="Pacifico"/>
      <p:regular r:id="rId13"/>
    </p:embeddedFont>
    <p:embeddedFont>
      <p:font typeface="EB 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Pacifico-regular.fntdata"/><Relationship Id="rId12" Type="http://schemas.openxmlformats.org/officeDocument/2006/relationships/font" Target="fonts/Montserrat-boldItalic.fntdata"/><Relationship Id="rId15" Type="http://schemas.openxmlformats.org/officeDocument/2006/relationships/font" Target="fonts/EBGaramond-bold.fntdata"/><Relationship Id="rId14" Type="http://schemas.openxmlformats.org/officeDocument/2006/relationships/font" Target="fonts/EBGaramond-regular.fntdata"/><Relationship Id="rId17" Type="http://schemas.openxmlformats.org/officeDocument/2006/relationships/font" Target="fonts/EBGaramond-boldItalic.fntdata"/><Relationship Id="rId16" Type="http://schemas.openxmlformats.org/officeDocument/2006/relationships/font" Target="fonts/EB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91221e08_0_15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91221e0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24.png"/><Relationship Id="rId21" Type="http://schemas.openxmlformats.org/officeDocument/2006/relationships/image" Target="../media/image10.png"/><Relationship Id="rId24" Type="http://schemas.openxmlformats.org/officeDocument/2006/relationships/image" Target="../media/image16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26" Type="http://schemas.openxmlformats.org/officeDocument/2006/relationships/image" Target="../media/image20.png"/><Relationship Id="rId25" Type="http://schemas.openxmlformats.org/officeDocument/2006/relationships/image" Target="../media/image17.png"/><Relationship Id="rId27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2.png"/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13" Type="http://schemas.openxmlformats.org/officeDocument/2006/relationships/image" Target="../media/image15.png"/><Relationship Id="rId12" Type="http://schemas.openxmlformats.org/officeDocument/2006/relationships/image" Target="../media/image1.png"/><Relationship Id="rId15" Type="http://schemas.openxmlformats.org/officeDocument/2006/relationships/image" Target="../media/image6.png"/><Relationship Id="rId14" Type="http://schemas.openxmlformats.org/officeDocument/2006/relationships/image" Target="../media/image12.png"/><Relationship Id="rId17" Type="http://schemas.openxmlformats.org/officeDocument/2006/relationships/image" Target="../media/image5.png"/><Relationship Id="rId16" Type="http://schemas.openxmlformats.org/officeDocument/2006/relationships/image" Target="../media/image25.png"/><Relationship Id="rId19" Type="http://schemas.openxmlformats.org/officeDocument/2006/relationships/image" Target="../media/image7.png"/><Relationship Id="rId1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19.png"/><Relationship Id="rId21" Type="http://schemas.openxmlformats.org/officeDocument/2006/relationships/image" Target="../media/image10.png"/><Relationship Id="rId24" Type="http://schemas.openxmlformats.org/officeDocument/2006/relationships/image" Target="../media/image21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26" Type="http://schemas.openxmlformats.org/officeDocument/2006/relationships/image" Target="../media/image17.png"/><Relationship Id="rId25" Type="http://schemas.openxmlformats.org/officeDocument/2006/relationships/image" Target="../media/image16.png"/><Relationship Id="rId28" Type="http://schemas.openxmlformats.org/officeDocument/2006/relationships/image" Target="../media/image29.png"/><Relationship Id="rId27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29" Type="http://schemas.openxmlformats.org/officeDocument/2006/relationships/image" Target="../media/image26.png"/><Relationship Id="rId7" Type="http://schemas.openxmlformats.org/officeDocument/2006/relationships/image" Target="../media/image8.png"/><Relationship Id="rId8" Type="http://schemas.openxmlformats.org/officeDocument/2006/relationships/image" Target="../media/image2.png"/><Relationship Id="rId31" Type="http://schemas.openxmlformats.org/officeDocument/2006/relationships/image" Target="../media/image28.png"/><Relationship Id="rId30" Type="http://schemas.openxmlformats.org/officeDocument/2006/relationships/image" Target="../media/image30.png"/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32" Type="http://schemas.openxmlformats.org/officeDocument/2006/relationships/image" Target="../media/image27.png"/><Relationship Id="rId13" Type="http://schemas.openxmlformats.org/officeDocument/2006/relationships/image" Target="../media/image15.png"/><Relationship Id="rId12" Type="http://schemas.openxmlformats.org/officeDocument/2006/relationships/image" Target="../media/image1.png"/><Relationship Id="rId15" Type="http://schemas.openxmlformats.org/officeDocument/2006/relationships/image" Target="../media/image6.png"/><Relationship Id="rId14" Type="http://schemas.openxmlformats.org/officeDocument/2006/relationships/image" Target="../media/image12.png"/><Relationship Id="rId17" Type="http://schemas.openxmlformats.org/officeDocument/2006/relationships/image" Target="../media/image5.png"/><Relationship Id="rId16" Type="http://schemas.openxmlformats.org/officeDocument/2006/relationships/image" Target="../media/image25.png"/><Relationship Id="rId19" Type="http://schemas.openxmlformats.org/officeDocument/2006/relationships/image" Target="../media/image7.png"/><Relationship Id="rId1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21350" y="360710"/>
            <a:ext cx="371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Food Diary</a:t>
            </a:r>
            <a:endParaRPr sz="3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447625" y="1287900"/>
            <a:ext cx="3208500" cy="1659766"/>
            <a:chOff x="447625" y="1287900"/>
            <a:chExt cx="3208500" cy="1659766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447626" y="1287900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Breakfast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2737226" y="1287900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447625" y="1574725"/>
              <a:ext cx="3208500" cy="1372941"/>
              <a:chOff x="447625" y="1574725"/>
              <a:chExt cx="3208500" cy="1372941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7" name="Google Shape;67;p13"/>
          <p:cNvGrpSpPr/>
          <p:nvPr/>
        </p:nvGrpSpPr>
        <p:grpSpPr>
          <a:xfrm>
            <a:off x="447625" y="3228375"/>
            <a:ext cx="3208500" cy="1659766"/>
            <a:chOff x="447625" y="3228375"/>
            <a:chExt cx="3208500" cy="1659766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47626" y="3228375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Lunch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737226" y="3228375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447625" y="3515200"/>
              <a:ext cx="3208500" cy="1372941"/>
              <a:chOff x="447625" y="1574725"/>
              <a:chExt cx="3208500" cy="1372941"/>
            </a:xfrm>
          </p:grpSpPr>
          <p:cxnSp>
            <p:nvCxnSpPr>
              <p:cNvPr id="71" name="Google Shape;71;p13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8" name="Google Shape;78;p13"/>
          <p:cNvGrpSpPr/>
          <p:nvPr/>
        </p:nvGrpSpPr>
        <p:grpSpPr>
          <a:xfrm>
            <a:off x="447625" y="5150174"/>
            <a:ext cx="3208500" cy="1659766"/>
            <a:chOff x="447625" y="5150174"/>
            <a:chExt cx="3208500" cy="1659766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47626" y="5150174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Dinner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737226" y="5150174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81" name="Google Shape;81;p13"/>
            <p:cNvGrpSpPr/>
            <p:nvPr/>
          </p:nvGrpSpPr>
          <p:grpSpPr>
            <a:xfrm>
              <a:off x="447625" y="5436999"/>
              <a:ext cx="3208500" cy="1372941"/>
              <a:chOff x="447625" y="1574725"/>
              <a:chExt cx="3208500" cy="1372941"/>
            </a:xfrm>
          </p:grpSpPr>
          <p:cxnSp>
            <p:nvCxnSpPr>
              <p:cNvPr id="82" name="Google Shape;82;p13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9" name="Google Shape;89;p13"/>
          <p:cNvGrpSpPr/>
          <p:nvPr/>
        </p:nvGrpSpPr>
        <p:grpSpPr>
          <a:xfrm>
            <a:off x="447625" y="7071974"/>
            <a:ext cx="3208500" cy="1659766"/>
            <a:chOff x="447625" y="5150174"/>
            <a:chExt cx="3208500" cy="1659766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447626" y="5150174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Snacks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2737226" y="5150174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92" name="Google Shape;92;p13"/>
            <p:cNvGrpSpPr/>
            <p:nvPr/>
          </p:nvGrpSpPr>
          <p:grpSpPr>
            <a:xfrm>
              <a:off x="447625" y="5436999"/>
              <a:ext cx="3208500" cy="1372941"/>
              <a:chOff x="447625" y="1574725"/>
              <a:chExt cx="3208500" cy="1372941"/>
            </a:xfrm>
          </p:grpSpPr>
          <p:cxnSp>
            <p:nvCxnSpPr>
              <p:cNvPr id="93" name="Google Shape;93;p13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0" name="Google Shape;100;p13"/>
          <p:cNvGrpSpPr/>
          <p:nvPr/>
        </p:nvGrpSpPr>
        <p:grpSpPr>
          <a:xfrm>
            <a:off x="447626" y="9009287"/>
            <a:ext cx="3211999" cy="1183642"/>
            <a:chOff x="447626" y="9009287"/>
            <a:chExt cx="3211999" cy="1183642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447626" y="9009287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Total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102" name="Google Shape;102;p13"/>
            <p:cNvCxnSpPr/>
            <p:nvPr/>
          </p:nvCxnSpPr>
          <p:spPr>
            <a:xfrm>
              <a:off x="1515250" y="9300129"/>
              <a:ext cx="0" cy="89280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3" name="Google Shape;103;p13"/>
            <p:cNvSpPr/>
            <p:nvPr/>
          </p:nvSpPr>
          <p:spPr>
            <a:xfrm>
              <a:off x="451075" y="9308225"/>
              <a:ext cx="3203700" cy="884700"/>
            </a:xfrm>
            <a:prstGeom prst="rect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4" name="Google Shape;104;p13"/>
            <p:cNvCxnSpPr/>
            <p:nvPr/>
          </p:nvCxnSpPr>
          <p:spPr>
            <a:xfrm>
              <a:off x="2579425" y="9300129"/>
              <a:ext cx="0" cy="89280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13"/>
            <p:cNvSpPr txBox="1"/>
            <p:nvPr/>
          </p:nvSpPr>
          <p:spPr>
            <a:xfrm>
              <a:off x="451075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Calories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1525198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</a:t>
              </a: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ater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2590125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Exercise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8" name="Google Shape;108;p13"/>
            <p:cNvCxnSpPr/>
            <p:nvPr/>
          </p:nvCxnSpPr>
          <p:spPr>
            <a:xfrm>
              <a:off x="461050" y="9569747"/>
              <a:ext cx="31917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" name="Google Shape;109;p13"/>
            <p:cNvSpPr txBox="1"/>
            <p:nvPr/>
          </p:nvSpPr>
          <p:spPr>
            <a:xfrm>
              <a:off x="451075" y="9569750"/>
              <a:ext cx="1069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1517950" y="9569750"/>
              <a:ext cx="10614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2579350" y="9569750"/>
              <a:ext cx="1075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3941725" y="1287900"/>
            <a:ext cx="3168300" cy="1381850"/>
            <a:chOff x="3941725" y="1287900"/>
            <a:chExt cx="3168300" cy="1381850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3941726" y="1287900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Goal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941725" y="1576550"/>
              <a:ext cx="3168300" cy="1093200"/>
            </a:xfrm>
            <a:prstGeom prst="roundRect">
              <a:avLst>
                <a:gd fmla="val 6957" name="adj"/>
              </a:avLst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3941725" y="2949755"/>
            <a:ext cx="3171600" cy="569461"/>
            <a:chOff x="3941725" y="2949755"/>
            <a:chExt cx="3171600" cy="569461"/>
          </a:xfrm>
        </p:grpSpPr>
        <p:cxnSp>
          <p:nvCxnSpPr>
            <p:cNvPr id="116" name="Google Shape;116;p13"/>
            <p:cNvCxnSpPr/>
            <p:nvPr/>
          </p:nvCxnSpPr>
          <p:spPr>
            <a:xfrm>
              <a:off x="3941725" y="3519216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7" name="Google Shape;11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4525" y="3201530"/>
              <a:ext cx="258800" cy="2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85950" y="3204587"/>
              <a:ext cx="253705" cy="244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70564" y="3222928"/>
              <a:ext cx="242498" cy="226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57113" y="3221909"/>
              <a:ext cx="238422" cy="227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41726" y="3232098"/>
              <a:ext cx="242498" cy="217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68423" y="3221909"/>
              <a:ext cx="229252" cy="227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12544" y="3202549"/>
              <a:ext cx="245554" cy="246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30987" y="3203568"/>
              <a:ext cx="250649" cy="24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3"/>
            <p:cNvSpPr txBox="1"/>
            <p:nvPr/>
          </p:nvSpPr>
          <p:spPr>
            <a:xfrm>
              <a:off x="3941726" y="2949755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Mood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126" name="Google Shape;126;p13"/>
          <p:cNvSpPr txBox="1"/>
          <p:nvPr/>
        </p:nvSpPr>
        <p:spPr>
          <a:xfrm>
            <a:off x="3941726" y="8439923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Notes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3941725" y="8731750"/>
            <a:ext cx="3168300" cy="1461300"/>
          </a:xfrm>
          <a:prstGeom prst="roundRect">
            <a:avLst>
              <a:gd fmla="val 5993" name="adj"/>
            </a:avLst>
          </a:prstGeom>
          <a:noFill/>
          <a:ln cap="flat" cmpd="sng" w="9525">
            <a:solidFill>
              <a:srgbClr val="464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28" name="Google Shape;128;p13"/>
          <p:cNvGrpSpPr/>
          <p:nvPr/>
        </p:nvGrpSpPr>
        <p:grpSpPr>
          <a:xfrm>
            <a:off x="3941725" y="5977559"/>
            <a:ext cx="3171600" cy="2209116"/>
            <a:chOff x="3941725" y="5977559"/>
            <a:chExt cx="3171600" cy="2209116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3941726" y="5977559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Exercises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941725" y="6265775"/>
              <a:ext cx="3168300" cy="1920900"/>
            </a:xfrm>
            <a:prstGeom prst="roundRect">
              <a:avLst>
                <a:gd fmla="val 5993" name="adj"/>
              </a:avLst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000" lIns="91425" spcFirstLastPara="1" rIns="91425" wrap="square" tIns="18000">
              <a:no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1" name="Google Shape;131;p13"/>
            <p:cNvCxnSpPr/>
            <p:nvPr/>
          </p:nvCxnSpPr>
          <p:spPr>
            <a:xfrm>
              <a:off x="3941725" y="763561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3"/>
            <p:cNvCxnSpPr/>
            <p:nvPr/>
          </p:nvCxnSpPr>
          <p:spPr>
            <a:xfrm>
              <a:off x="3941725" y="791045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3"/>
            <p:cNvCxnSpPr/>
            <p:nvPr/>
          </p:nvCxnSpPr>
          <p:spPr>
            <a:xfrm>
              <a:off x="3941725" y="708594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3941725" y="736078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3"/>
            <p:cNvCxnSpPr/>
            <p:nvPr/>
          </p:nvCxnSpPr>
          <p:spPr>
            <a:xfrm>
              <a:off x="3941725" y="681111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3"/>
            <p:cNvCxnSpPr/>
            <p:nvPr/>
          </p:nvCxnSpPr>
          <p:spPr>
            <a:xfrm>
              <a:off x="3941725" y="653627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7" name="Google Shape;137;p13"/>
          <p:cNvSpPr txBox="1"/>
          <p:nvPr/>
        </p:nvSpPr>
        <p:spPr>
          <a:xfrm>
            <a:off x="458600" y="15804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2744600" y="15804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458600" y="18412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2744600" y="18412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458600" y="21163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2744600" y="21163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458600" y="240441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2744600" y="240441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458600" y="267236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2744600" y="267236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458600" y="26723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2744600" y="26723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458600" y="35211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2744600" y="35211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458600" y="37819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2744600" y="37819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458600" y="40570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2744600" y="40570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458600" y="4345088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2744600" y="4345088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458600" y="46130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2744600" y="46130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458600" y="543700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2744600" y="543700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458600" y="56978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2744600" y="56978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458600" y="59729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2744600" y="59729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458600" y="626096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2744600" y="626096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458600" y="65289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2744600" y="65289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458600" y="7372447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2744600" y="7372447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458600" y="76332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2744600" y="76332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458600" y="79083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2744600" y="79083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458600" y="8196409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2744600" y="8196409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458600" y="84643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2744600" y="84643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4476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5189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25902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3940006" y="6260975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3940006" y="653576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3940006" y="68040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3940006" y="70791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3940006" y="7358588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3940006" y="76301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3940006" y="7907400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89" name="Google Shape;189;p13"/>
          <p:cNvGrpSpPr/>
          <p:nvPr/>
        </p:nvGrpSpPr>
        <p:grpSpPr>
          <a:xfrm>
            <a:off x="3941725" y="3991198"/>
            <a:ext cx="3181959" cy="623680"/>
            <a:chOff x="3941725" y="3989057"/>
            <a:chExt cx="3181959" cy="623680"/>
          </a:xfrm>
        </p:grpSpPr>
        <p:cxnSp>
          <p:nvCxnSpPr>
            <p:cNvPr id="190" name="Google Shape;190;p13"/>
            <p:cNvCxnSpPr/>
            <p:nvPr/>
          </p:nvCxnSpPr>
          <p:spPr>
            <a:xfrm>
              <a:off x="3941725" y="461273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91" name="Google Shape;191;p13"/>
            <p:cNvGrpSpPr/>
            <p:nvPr/>
          </p:nvGrpSpPr>
          <p:grpSpPr>
            <a:xfrm>
              <a:off x="3941729" y="4252316"/>
              <a:ext cx="3181955" cy="304225"/>
              <a:chOff x="3941729" y="4223850"/>
              <a:chExt cx="3181955" cy="304225"/>
            </a:xfrm>
          </p:grpSpPr>
          <p:pic>
            <p:nvPicPr>
              <p:cNvPr id="192" name="Google Shape;192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9564" r="9725" t="0"/>
              <a:stretch/>
            </p:blipFill>
            <p:spPr>
              <a:xfrm>
                <a:off x="6878134" y="4223850"/>
                <a:ext cx="245550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941729" y="4243578"/>
                <a:ext cx="219042" cy="266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13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4244891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4936407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13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5324753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13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5713098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13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6101444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13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6489789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13"/>
              <p:cNvPicPr preferRelativeResize="0"/>
              <p:nvPr/>
            </p:nvPicPr>
            <p:blipFill>
              <a:blip r:embed="rId19">
                <a:alphaModFix/>
              </a:blip>
              <a:stretch>
                <a:fillRect/>
              </a:stretch>
            </p:blipFill>
            <p:spPr>
              <a:xfrm>
                <a:off x="4633237" y="4242139"/>
                <a:ext cx="219050" cy="2676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1" name="Google Shape;201;p13"/>
            <p:cNvSpPr txBox="1"/>
            <p:nvPr/>
          </p:nvSpPr>
          <p:spPr>
            <a:xfrm>
              <a:off x="3941726" y="3989057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Water Cups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2" name="Google Shape;202;p13"/>
          <p:cNvGrpSpPr/>
          <p:nvPr/>
        </p:nvGrpSpPr>
        <p:grpSpPr>
          <a:xfrm>
            <a:off x="3922925" y="4978942"/>
            <a:ext cx="3212750" cy="620571"/>
            <a:chOff x="3922925" y="4978942"/>
            <a:chExt cx="3212750" cy="620571"/>
          </a:xfrm>
        </p:grpSpPr>
        <p:cxnSp>
          <p:nvCxnSpPr>
            <p:cNvPr id="203" name="Google Shape;203;p13"/>
            <p:cNvCxnSpPr/>
            <p:nvPr/>
          </p:nvCxnSpPr>
          <p:spPr>
            <a:xfrm>
              <a:off x="3941725" y="559951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04" name="Google Shape;204;p13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5176164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3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5593911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3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6429404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3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6847150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3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3922925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3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4340671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3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758418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3"/>
            <p:cNvSpPr txBox="1"/>
            <p:nvPr/>
          </p:nvSpPr>
          <p:spPr>
            <a:xfrm>
              <a:off x="3941726" y="4978942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Sleep Hours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212" name="Google Shape;212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011657" y="5245150"/>
            <a:ext cx="288525" cy="2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1921350" y="360710"/>
            <a:ext cx="371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latin typeface="Pacifico"/>
                <a:ea typeface="Pacifico"/>
                <a:cs typeface="Pacifico"/>
                <a:sym typeface="Pacifico"/>
              </a:rPr>
              <a:t>Food Diary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219" name="Google Shape;219;p14"/>
          <p:cNvGrpSpPr/>
          <p:nvPr/>
        </p:nvGrpSpPr>
        <p:grpSpPr>
          <a:xfrm>
            <a:off x="447625" y="1287900"/>
            <a:ext cx="3208500" cy="1659766"/>
            <a:chOff x="447625" y="1287900"/>
            <a:chExt cx="3208500" cy="1659766"/>
          </a:xfrm>
        </p:grpSpPr>
        <p:sp>
          <p:nvSpPr>
            <p:cNvPr id="220" name="Google Shape;220;p14"/>
            <p:cNvSpPr txBox="1"/>
            <p:nvPr/>
          </p:nvSpPr>
          <p:spPr>
            <a:xfrm>
              <a:off x="447626" y="1287900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Breakfast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2737226" y="1287900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222" name="Google Shape;222;p14"/>
            <p:cNvGrpSpPr/>
            <p:nvPr/>
          </p:nvGrpSpPr>
          <p:grpSpPr>
            <a:xfrm>
              <a:off x="447625" y="1574725"/>
              <a:ext cx="3208500" cy="1372941"/>
              <a:chOff x="447625" y="1574725"/>
              <a:chExt cx="3208500" cy="1372941"/>
            </a:xfrm>
          </p:grpSpPr>
          <p:cxnSp>
            <p:nvCxnSpPr>
              <p:cNvPr id="223" name="Google Shape;223;p14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" name="Google Shape;224;p14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14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4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14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14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14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30" name="Google Shape;230;p14"/>
          <p:cNvGrpSpPr/>
          <p:nvPr/>
        </p:nvGrpSpPr>
        <p:grpSpPr>
          <a:xfrm>
            <a:off x="447625" y="3228375"/>
            <a:ext cx="3208500" cy="1659766"/>
            <a:chOff x="447625" y="3228375"/>
            <a:chExt cx="3208500" cy="1659766"/>
          </a:xfrm>
        </p:grpSpPr>
        <p:sp>
          <p:nvSpPr>
            <p:cNvPr id="231" name="Google Shape;231;p14"/>
            <p:cNvSpPr txBox="1"/>
            <p:nvPr/>
          </p:nvSpPr>
          <p:spPr>
            <a:xfrm>
              <a:off x="447626" y="3228375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Lunch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2" name="Google Shape;232;p14"/>
            <p:cNvSpPr txBox="1"/>
            <p:nvPr/>
          </p:nvSpPr>
          <p:spPr>
            <a:xfrm>
              <a:off x="2737226" y="3228375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233" name="Google Shape;233;p14"/>
            <p:cNvGrpSpPr/>
            <p:nvPr/>
          </p:nvGrpSpPr>
          <p:grpSpPr>
            <a:xfrm>
              <a:off x="447625" y="3515200"/>
              <a:ext cx="3208500" cy="1372941"/>
              <a:chOff x="447625" y="1574725"/>
              <a:chExt cx="3208500" cy="1372941"/>
            </a:xfrm>
          </p:grpSpPr>
          <p:cxnSp>
            <p:nvCxnSpPr>
              <p:cNvPr id="234" name="Google Shape;234;p14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14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" name="Google Shape;236;p14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14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14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" name="Google Shape;239;p14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14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41" name="Google Shape;241;p14"/>
          <p:cNvGrpSpPr/>
          <p:nvPr/>
        </p:nvGrpSpPr>
        <p:grpSpPr>
          <a:xfrm>
            <a:off x="447625" y="5150174"/>
            <a:ext cx="3208500" cy="1659766"/>
            <a:chOff x="447625" y="5150174"/>
            <a:chExt cx="3208500" cy="1659766"/>
          </a:xfrm>
        </p:grpSpPr>
        <p:sp>
          <p:nvSpPr>
            <p:cNvPr id="242" name="Google Shape;242;p14"/>
            <p:cNvSpPr txBox="1"/>
            <p:nvPr/>
          </p:nvSpPr>
          <p:spPr>
            <a:xfrm>
              <a:off x="447626" y="5150174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Dinner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2737226" y="5150174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447625" y="5436999"/>
              <a:ext cx="3208500" cy="1372941"/>
              <a:chOff x="447625" y="1574725"/>
              <a:chExt cx="3208500" cy="1372941"/>
            </a:xfrm>
          </p:grpSpPr>
          <p:cxnSp>
            <p:nvCxnSpPr>
              <p:cNvPr id="245" name="Google Shape;245;p14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14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" name="Google Shape;247;p14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14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9" name="Google Shape;249;p14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" name="Google Shape;250;p14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" name="Google Shape;251;p14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52" name="Google Shape;252;p14"/>
          <p:cNvGrpSpPr/>
          <p:nvPr/>
        </p:nvGrpSpPr>
        <p:grpSpPr>
          <a:xfrm>
            <a:off x="447625" y="7071974"/>
            <a:ext cx="3208500" cy="1659766"/>
            <a:chOff x="447625" y="5150174"/>
            <a:chExt cx="3208500" cy="1659766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447626" y="5150174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Snacks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2737226" y="5150174"/>
              <a:ext cx="91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Calories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255" name="Google Shape;255;p14"/>
            <p:cNvGrpSpPr/>
            <p:nvPr/>
          </p:nvGrpSpPr>
          <p:grpSpPr>
            <a:xfrm>
              <a:off x="447625" y="5436999"/>
              <a:ext cx="3208500" cy="1372941"/>
              <a:chOff x="447625" y="1574725"/>
              <a:chExt cx="3208500" cy="1372941"/>
            </a:xfrm>
          </p:grpSpPr>
          <p:cxnSp>
            <p:nvCxnSpPr>
              <p:cNvPr id="256" name="Google Shape;256;p14"/>
              <p:cNvCxnSpPr/>
              <p:nvPr/>
            </p:nvCxnSpPr>
            <p:spPr>
              <a:xfrm>
                <a:off x="447625" y="157874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" name="Google Shape;257;p14"/>
              <p:cNvCxnSpPr/>
              <p:nvPr/>
            </p:nvCxnSpPr>
            <p:spPr>
              <a:xfrm>
                <a:off x="447625" y="185252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4"/>
              <p:cNvCxnSpPr/>
              <p:nvPr/>
            </p:nvCxnSpPr>
            <p:spPr>
              <a:xfrm>
                <a:off x="447625" y="212631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" name="Google Shape;259;p14"/>
              <p:cNvCxnSpPr/>
              <p:nvPr/>
            </p:nvCxnSpPr>
            <p:spPr>
              <a:xfrm>
                <a:off x="447625" y="240009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" name="Google Shape;260;p14"/>
              <p:cNvCxnSpPr/>
              <p:nvPr/>
            </p:nvCxnSpPr>
            <p:spPr>
              <a:xfrm>
                <a:off x="447625" y="2673881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" name="Google Shape;261;p14"/>
              <p:cNvCxnSpPr/>
              <p:nvPr/>
            </p:nvCxnSpPr>
            <p:spPr>
              <a:xfrm>
                <a:off x="447625" y="2947666"/>
                <a:ext cx="320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" name="Google Shape;262;p14"/>
              <p:cNvCxnSpPr/>
              <p:nvPr/>
            </p:nvCxnSpPr>
            <p:spPr>
              <a:xfrm>
                <a:off x="2741450" y="1574725"/>
                <a:ext cx="0" cy="137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6464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63" name="Google Shape;263;p14"/>
          <p:cNvGrpSpPr/>
          <p:nvPr/>
        </p:nvGrpSpPr>
        <p:grpSpPr>
          <a:xfrm>
            <a:off x="447626" y="9009287"/>
            <a:ext cx="3211999" cy="1183642"/>
            <a:chOff x="447626" y="9009287"/>
            <a:chExt cx="3211999" cy="1183642"/>
          </a:xfrm>
        </p:grpSpPr>
        <p:sp>
          <p:nvSpPr>
            <p:cNvPr id="264" name="Google Shape;264;p14"/>
            <p:cNvSpPr txBox="1"/>
            <p:nvPr/>
          </p:nvSpPr>
          <p:spPr>
            <a:xfrm>
              <a:off x="447626" y="9009287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Total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65" name="Google Shape;265;p14"/>
            <p:cNvCxnSpPr/>
            <p:nvPr/>
          </p:nvCxnSpPr>
          <p:spPr>
            <a:xfrm>
              <a:off x="1515250" y="9300129"/>
              <a:ext cx="0" cy="89280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6" name="Google Shape;266;p14"/>
            <p:cNvSpPr/>
            <p:nvPr/>
          </p:nvSpPr>
          <p:spPr>
            <a:xfrm>
              <a:off x="451075" y="9308225"/>
              <a:ext cx="3203700" cy="884700"/>
            </a:xfrm>
            <a:prstGeom prst="rect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7" name="Google Shape;267;p14"/>
            <p:cNvCxnSpPr/>
            <p:nvPr/>
          </p:nvCxnSpPr>
          <p:spPr>
            <a:xfrm>
              <a:off x="2579425" y="9300129"/>
              <a:ext cx="0" cy="89280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8" name="Google Shape;268;p14"/>
            <p:cNvSpPr txBox="1"/>
            <p:nvPr/>
          </p:nvSpPr>
          <p:spPr>
            <a:xfrm>
              <a:off x="451075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Calories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1525198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</a:t>
              </a: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ater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2590125" y="9308225"/>
              <a:ext cx="10695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6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Exercise</a:t>
              </a:r>
              <a:endParaRPr sz="9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71" name="Google Shape;271;p14"/>
            <p:cNvCxnSpPr/>
            <p:nvPr/>
          </p:nvCxnSpPr>
          <p:spPr>
            <a:xfrm>
              <a:off x="461050" y="9569747"/>
              <a:ext cx="31917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2" name="Google Shape;272;p14"/>
            <p:cNvSpPr txBox="1"/>
            <p:nvPr/>
          </p:nvSpPr>
          <p:spPr>
            <a:xfrm>
              <a:off x="451075" y="9569750"/>
              <a:ext cx="1069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1517950" y="9569750"/>
              <a:ext cx="10614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2579350" y="9569750"/>
              <a:ext cx="1075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0" spcFirstLastPara="1" rIns="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3941725" y="1287900"/>
            <a:ext cx="3168300" cy="1381850"/>
            <a:chOff x="3941725" y="1287900"/>
            <a:chExt cx="3168300" cy="1381850"/>
          </a:xfrm>
        </p:grpSpPr>
        <p:sp>
          <p:nvSpPr>
            <p:cNvPr id="276" name="Google Shape;276;p14"/>
            <p:cNvSpPr txBox="1"/>
            <p:nvPr/>
          </p:nvSpPr>
          <p:spPr>
            <a:xfrm>
              <a:off x="3941726" y="1287900"/>
              <a:ext cx="196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latin typeface="EB Garamond"/>
                  <a:ea typeface="EB Garamond"/>
                  <a:cs typeface="EB Garamond"/>
                  <a:sym typeface="EB Garamond"/>
                </a:rPr>
                <a:t>Goal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3941725" y="1576550"/>
              <a:ext cx="3168300" cy="1093200"/>
            </a:xfrm>
            <a:prstGeom prst="roundRect">
              <a:avLst>
                <a:gd fmla="val 6957" name="adj"/>
              </a:avLst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595959"/>
                  </a:solidFill>
                  <a:latin typeface="Amatic SC"/>
                  <a:ea typeface="Amatic SC"/>
                  <a:cs typeface="Amatic SC"/>
                  <a:sym typeface="Amatic SC"/>
                </a:rPr>
                <a:t>keep smiling to this life and </a:t>
              </a:r>
              <a:endParaRPr b="1" sz="16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595959"/>
                  </a:solidFill>
                  <a:latin typeface="Amatic SC"/>
                  <a:ea typeface="Amatic SC"/>
                  <a:cs typeface="Amatic SC"/>
                  <a:sym typeface="Amatic SC"/>
                </a:rPr>
                <a:t>everything will go the right way. </a:t>
              </a:r>
              <a:endParaRPr b="1" sz="16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595959"/>
                  </a:solidFill>
                  <a:latin typeface="Amatic SC"/>
                  <a:ea typeface="Amatic SC"/>
                  <a:cs typeface="Amatic SC"/>
                  <a:sym typeface="Amatic SC"/>
                </a:rPr>
                <a:t>study design, minimum 4 hours!!!</a:t>
              </a:r>
              <a:endParaRPr b="1" sz="16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3941725" y="3201530"/>
            <a:ext cx="3171600" cy="317686"/>
            <a:chOff x="3941725" y="3201530"/>
            <a:chExt cx="3171600" cy="317686"/>
          </a:xfrm>
        </p:grpSpPr>
        <p:cxnSp>
          <p:nvCxnSpPr>
            <p:cNvPr id="279" name="Google Shape;279;p14"/>
            <p:cNvCxnSpPr/>
            <p:nvPr/>
          </p:nvCxnSpPr>
          <p:spPr>
            <a:xfrm>
              <a:off x="3941725" y="3519216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80" name="Google Shape;28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4525" y="3201530"/>
              <a:ext cx="258800" cy="2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85950" y="3204587"/>
              <a:ext cx="253705" cy="244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70564" y="3222928"/>
              <a:ext cx="242498" cy="226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57113" y="3221909"/>
              <a:ext cx="238422" cy="227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41726" y="3232098"/>
              <a:ext cx="242498" cy="217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68423" y="3221909"/>
              <a:ext cx="229252" cy="227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12544" y="3202549"/>
              <a:ext cx="245554" cy="246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30987" y="3203568"/>
              <a:ext cx="250649" cy="2455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14"/>
          <p:cNvGrpSpPr/>
          <p:nvPr/>
        </p:nvGrpSpPr>
        <p:grpSpPr>
          <a:xfrm>
            <a:off x="3941725" y="4254456"/>
            <a:ext cx="3181959" cy="360422"/>
            <a:chOff x="3941725" y="4252316"/>
            <a:chExt cx="3181959" cy="360422"/>
          </a:xfrm>
        </p:grpSpPr>
        <p:cxnSp>
          <p:nvCxnSpPr>
            <p:cNvPr id="289" name="Google Shape;289;p14"/>
            <p:cNvCxnSpPr/>
            <p:nvPr/>
          </p:nvCxnSpPr>
          <p:spPr>
            <a:xfrm>
              <a:off x="3941725" y="461273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0" name="Google Shape;290;p14"/>
            <p:cNvGrpSpPr/>
            <p:nvPr/>
          </p:nvGrpSpPr>
          <p:grpSpPr>
            <a:xfrm>
              <a:off x="3941729" y="4252316"/>
              <a:ext cx="3181955" cy="304225"/>
              <a:chOff x="3941729" y="4223850"/>
              <a:chExt cx="3181955" cy="304225"/>
            </a:xfrm>
          </p:grpSpPr>
          <p:pic>
            <p:nvPicPr>
              <p:cNvPr id="291" name="Google Shape;291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9564" r="9725" t="0"/>
              <a:stretch/>
            </p:blipFill>
            <p:spPr>
              <a:xfrm>
                <a:off x="6878134" y="4223850"/>
                <a:ext cx="245550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14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941729" y="4243578"/>
                <a:ext cx="219042" cy="266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14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4244891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14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4936407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5" name="Google Shape;295;p14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5324753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14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5713098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14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6101444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4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6489789" y="4223850"/>
                <a:ext cx="304225" cy="304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4"/>
              <p:cNvPicPr preferRelativeResize="0"/>
              <p:nvPr/>
            </p:nvPicPr>
            <p:blipFill>
              <a:blip r:embed="rId19">
                <a:alphaModFix/>
              </a:blip>
              <a:stretch>
                <a:fillRect/>
              </a:stretch>
            </p:blipFill>
            <p:spPr>
              <a:xfrm>
                <a:off x="4633237" y="4242139"/>
                <a:ext cx="219050" cy="2676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0" name="Google Shape;300;p14"/>
          <p:cNvSpPr/>
          <p:nvPr/>
        </p:nvSpPr>
        <p:spPr>
          <a:xfrm>
            <a:off x="3941725" y="8731750"/>
            <a:ext cx="3168300" cy="1461300"/>
          </a:xfrm>
          <a:prstGeom prst="roundRect">
            <a:avLst>
              <a:gd fmla="val 5993" name="adj"/>
            </a:avLst>
          </a:prstGeom>
          <a:noFill/>
          <a:ln cap="flat" cmpd="sng" w="9525">
            <a:solidFill>
              <a:srgbClr val="464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  <a:t>Don’t forget to buy the dog food!</a:t>
            </a:r>
            <a:endParaRPr b="1" sz="16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01" name="Google Shape;301;p14"/>
          <p:cNvGrpSpPr/>
          <p:nvPr/>
        </p:nvGrpSpPr>
        <p:grpSpPr>
          <a:xfrm>
            <a:off x="3941725" y="6265775"/>
            <a:ext cx="3171600" cy="1920900"/>
            <a:chOff x="3941725" y="6265775"/>
            <a:chExt cx="3171600" cy="1920900"/>
          </a:xfrm>
        </p:grpSpPr>
        <p:sp>
          <p:nvSpPr>
            <p:cNvPr id="302" name="Google Shape;302;p14"/>
            <p:cNvSpPr/>
            <p:nvPr/>
          </p:nvSpPr>
          <p:spPr>
            <a:xfrm>
              <a:off x="3941725" y="6265775"/>
              <a:ext cx="3168300" cy="1920900"/>
            </a:xfrm>
            <a:prstGeom prst="roundRect">
              <a:avLst>
                <a:gd fmla="val 5993" name="adj"/>
              </a:avLst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000" lIns="91425" spcFirstLastPara="1" rIns="91425" wrap="square" tIns="18000">
              <a:no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03" name="Google Shape;303;p14"/>
            <p:cNvCxnSpPr/>
            <p:nvPr/>
          </p:nvCxnSpPr>
          <p:spPr>
            <a:xfrm>
              <a:off x="3941725" y="763561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14"/>
            <p:cNvCxnSpPr/>
            <p:nvPr/>
          </p:nvCxnSpPr>
          <p:spPr>
            <a:xfrm>
              <a:off x="3941725" y="791045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14"/>
            <p:cNvCxnSpPr/>
            <p:nvPr/>
          </p:nvCxnSpPr>
          <p:spPr>
            <a:xfrm>
              <a:off x="3941725" y="708594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14"/>
            <p:cNvCxnSpPr/>
            <p:nvPr/>
          </p:nvCxnSpPr>
          <p:spPr>
            <a:xfrm>
              <a:off x="3941725" y="736078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14"/>
            <p:cNvCxnSpPr/>
            <p:nvPr/>
          </p:nvCxnSpPr>
          <p:spPr>
            <a:xfrm>
              <a:off x="3941725" y="681111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14"/>
            <p:cNvCxnSpPr/>
            <p:nvPr/>
          </p:nvCxnSpPr>
          <p:spPr>
            <a:xfrm>
              <a:off x="3941725" y="6536278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9" name="Google Shape;309;p14"/>
          <p:cNvGrpSpPr/>
          <p:nvPr/>
        </p:nvGrpSpPr>
        <p:grpSpPr>
          <a:xfrm>
            <a:off x="3922925" y="5245150"/>
            <a:ext cx="3212750" cy="354363"/>
            <a:chOff x="3922925" y="5245150"/>
            <a:chExt cx="3212750" cy="354363"/>
          </a:xfrm>
        </p:grpSpPr>
        <p:cxnSp>
          <p:nvCxnSpPr>
            <p:cNvPr id="310" name="Google Shape;310;p14"/>
            <p:cNvCxnSpPr/>
            <p:nvPr/>
          </p:nvCxnSpPr>
          <p:spPr>
            <a:xfrm>
              <a:off x="3941725" y="5599513"/>
              <a:ext cx="3171600" cy="0"/>
            </a:xfrm>
            <a:prstGeom prst="straightConnector1">
              <a:avLst/>
            </a:prstGeom>
            <a:noFill/>
            <a:ln cap="flat" cmpd="sng" w="9525">
              <a:solidFill>
                <a:srgbClr val="46464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11" name="Google Shape;311;p14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5176164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4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5593911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4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6011657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4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6429404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4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6847150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4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3922925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4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340671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4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4758418" y="5245150"/>
              <a:ext cx="288525" cy="287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14"/>
          <p:cNvSpPr txBox="1"/>
          <p:nvPr/>
        </p:nvSpPr>
        <p:spPr>
          <a:xfrm>
            <a:off x="458600" y="15804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Greek Salad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2744600" y="15804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320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458600" y="18412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Apple smoothie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2744600" y="18412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70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458600" y="21163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2744600" y="21163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458600" y="240441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2744600" y="240441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458600" y="267236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2744600" y="267236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458600" y="267237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Total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2744600" y="267237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390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31" name="Google Shape;331;p1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922922" y="4319097"/>
            <a:ext cx="259125" cy="2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364115" y="4333494"/>
            <a:ext cx="223689" cy="17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975706" y="4337923"/>
            <a:ext cx="203756" cy="1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09272" y="4331279"/>
            <a:ext cx="259125" cy="17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289352" y="4329064"/>
            <a:ext cx="212615" cy="1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038940" y="5310594"/>
            <a:ext cx="223689" cy="172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 txBox="1"/>
          <p:nvPr/>
        </p:nvSpPr>
        <p:spPr>
          <a:xfrm>
            <a:off x="458600" y="35211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Creamy salmon pasta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2744600" y="35211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680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458600" y="37819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coffee with milk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2744600" y="37819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50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458600" y="40570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orange juice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2744600" y="40570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30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458600" y="4345088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2744600" y="4345088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458600" y="461305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</a:t>
            </a: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otal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6" name="Google Shape;346;p14"/>
          <p:cNvSpPr txBox="1"/>
          <p:nvPr/>
        </p:nvSpPr>
        <p:spPr>
          <a:xfrm>
            <a:off x="2744600" y="461305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760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14"/>
          <p:cNvSpPr txBox="1"/>
          <p:nvPr/>
        </p:nvSpPr>
        <p:spPr>
          <a:xfrm>
            <a:off x="458600" y="5437000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tuna poke bowl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8" name="Google Shape;348;p14"/>
          <p:cNvSpPr txBox="1"/>
          <p:nvPr/>
        </p:nvSpPr>
        <p:spPr>
          <a:xfrm>
            <a:off x="2744600" y="5437000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550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9" name="Google Shape;349;p14"/>
          <p:cNvSpPr txBox="1"/>
          <p:nvPr/>
        </p:nvSpPr>
        <p:spPr>
          <a:xfrm>
            <a:off x="458600" y="56978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iced matcha latte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0" name="Google Shape;350;p14"/>
          <p:cNvSpPr txBox="1"/>
          <p:nvPr/>
        </p:nvSpPr>
        <p:spPr>
          <a:xfrm>
            <a:off x="2744600" y="56978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25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1" name="Google Shape;351;p14"/>
          <p:cNvSpPr txBox="1"/>
          <p:nvPr/>
        </p:nvSpPr>
        <p:spPr>
          <a:xfrm>
            <a:off x="458600" y="59729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2" name="Google Shape;352;p14"/>
          <p:cNvSpPr txBox="1"/>
          <p:nvPr/>
        </p:nvSpPr>
        <p:spPr>
          <a:xfrm>
            <a:off x="2744600" y="59729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3" name="Google Shape;353;p14"/>
          <p:cNvSpPr txBox="1"/>
          <p:nvPr/>
        </p:nvSpPr>
        <p:spPr>
          <a:xfrm>
            <a:off x="458600" y="6260963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4" name="Google Shape;354;p14"/>
          <p:cNvSpPr txBox="1"/>
          <p:nvPr/>
        </p:nvSpPr>
        <p:spPr>
          <a:xfrm>
            <a:off x="2744600" y="6260963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5" name="Google Shape;355;p14"/>
          <p:cNvSpPr txBox="1"/>
          <p:nvPr/>
        </p:nvSpPr>
        <p:spPr>
          <a:xfrm>
            <a:off x="458600" y="6528925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</a:t>
            </a: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otal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6" name="Google Shape;356;p14"/>
          <p:cNvSpPr txBox="1"/>
          <p:nvPr/>
        </p:nvSpPr>
        <p:spPr>
          <a:xfrm>
            <a:off x="2744600" y="6528925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575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458600" y="7372447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Granola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2744600" y="7372447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90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458600" y="76332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Candies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2744600" y="76332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130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458600" y="79083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orange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2" name="Google Shape;362;p14"/>
          <p:cNvSpPr txBox="1"/>
          <p:nvPr/>
        </p:nvSpPr>
        <p:spPr>
          <a:xfrm>
            <a:off x="2744600" y="79083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25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3" name="Google Shape;363;p14"/>
          <p:cNvSpPr txBox="1"/>
          <p:nvPr/>
        </p:nvSpPr>
        <p:spPr>
          <a:xfrm>
            <a:off x="458600" y="8196409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4" name="Google Shape;364;p14"/>
          <p:cNvSpPr txBox="1"/>
          <p:nvPr/>
        </p:nvSpPr>
        <p:spPr>
          <a:xfrm>
            <a:off x="2744600" y="8196409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5" name="Google Shape;365;p14"/>
          <p:cNvSpPr txBox="1"/>
          <p:nvPr/>
        </p:nvSpPr>
        <p:spPr>
          <a:xfrm>
            <a:off x="458600" y="84643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</a:t>
            </a: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otal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6" name="Google Shape;366;p14"/>
          <p:cNvSpPr txBox="1"/>
          <p:nvPr/>
        </p:nvSpPr>
        <p:spPr>
          <a:xfrm>
            <a:off x="2744600" y="8464372"/>
            <a:ext cx="911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245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4476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  <a:t>1,970</a:t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15189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  <a:t>5 Cups</a:t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2590225" y="9570676"/>
            <a:ext cx="1065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  <a:t>65 Min</a:t>
            </a:r>
            <a:endParaRPr b="1" sz="280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3940006" y="6260975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Yoga - 30 min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1" name="Google Shape;371;p14"/>
          <p:cNvSpPr txBox="1"/>
          <p:nvPr/>
        </p:nvSpPr>
        <p:spPr>
          <a:xfrm>
            <a:off x="3940006" y="653576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Breathing - 10 mins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2" name="Google Shape;372;p14"/>
          <p:cNvSpPr txBox="1"/>
          <p:nvPr/>
        </p:nvSpPr>
        <p:spPr>
          <a:xfrm>
            <a:off x="3940006" y="68040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Stretching - 25 min</a:t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3" name="Google Shape;373;p14"/>
          <p:cNvSpPr txBox="1"/>
          <p:nvPr/>
        </p:nvSpPr>
        <p:spPr>
          <a:xfrm>
            <a:off x="3940006" y="70791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3940006" y="7358588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3940006" y="7630113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3940006" y="7907400"/>
            <a:ext cx="3171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7" name="Google Shape;377;p14"/>
          <p:cNvSpPr txBox="1"/>
          <p:nvPr/>
        </p:nvSpPr>
        <p:spPr>
          <a:xfrm>
            <a:off x="3941726" y="2949755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Mood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3941726" y="3991198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Water Cups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3941726" y="4978942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Sleep Hours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0" name="Google Shape;380;p14"/>
          <p:cNvSpPr txBox="1"/>
          <p:nvPr/>
        </p:nvSpPr>
        <p:spPr>
          <a:xfrm>
            <a:off x="3941726" y="5977559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Exercises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3941726" y="8439923"/>
            <a:ext cx="19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latin typeface="EB Garamond"/>
                <a:ea typeface="EB Garamond"/>
                <a:cs typeface="EB Garamond"/>
                <a:sym typeface="EB Garamond"/>
              </a:rPr>
              <a:t>Notes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