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oogaloo"/>
      <p:regular r:id="rId7"/>
    </p:embeddedFont>
    <p:embeddedFont>
      <p:font typeface="ABeeZee"/>
      <p:regular r:id="rId8"/>
      <p: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BeeZee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galoo-regular.fntdata"/><Relationship Id="rId8" Type="http://schemas.openxmlformats.org/officeDocument/2006/relationships/font" Target="fonts/ABeeZe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64700" y="128463"/>
            <a:ext cx="66306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2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Florida</a:t>
            </a:r>
            <a:endParaRPr sz="11200">
              <a:solidFill>
                <a:schemeClr val="lt1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085150" y="1859125"/>
            <a:ext cx="5401800" cy="119700"/>
          </a:xfrm>
          <a:prstGeom prst="rect">
            <a:avLst/>
          </a:prstGeom>
          <a:solidFill>
            <a:srgbClr val="E3A98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128075" y="1579850"/>
            <a:ext cx="332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Travel bucket list</a:t>
            </a:r>
            <a:endParaRPr sz="2600">
              <a:solidFill>
                <a:schemeClr val="lt1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62798" y="2350250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Walt Disney World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62798" y="2980599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Universal Studios Orlando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62798" y="3610949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South Beach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62798" y="4241298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Kennedy Space Center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62798" y="4871647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Key West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62798" y="5501997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SeaWorld Orlando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62798" y="6132346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Busch Gardens Tampa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62798" y="6762695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Castillo de San Marcos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62798" y="7393045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Clearwater Beach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62798" y="8023394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Everglades National Park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62798" y="8653743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Amelia Island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62798" y="9284092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Daytona 500 Speedway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62798" y="9914442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Duval Street in Key West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025865" y="2350250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Salvador Dalí Museum	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025865" y="2980599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Vizcaya Museum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025865" y="3610949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Naval Aviation Museum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025865" y="4241298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Discovery Cove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025865" y="4871647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Coral Castle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025865" y="5501997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Big Cypress Preserve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025865" y="6132346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WonderWorks Orlando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025865" y="6762695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Universal Studios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025865" y="7393045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Art Deco Historic District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025865" y="8023394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Manatee Viewing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025865" y="8653743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Dry Tortugas National Park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025865" y="9284092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Edison and Ford Winter Estates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025865" y="9914442"/>
            <a:ext cx="33831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# </a:t>
            </a:r>
            <a:r>
              <a:rPr lang="ru" sz="21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The Ringling</a:t>
            </a:r>
            <a:endParaRPr sz="21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