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Raleway SemiBold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96">
          <p15:clr>
            <a:srgbClr val="A4A3A4"/>
          </p15:clr>
        </p15:guide>
        <p15:guide id="2" pos="6180">
          <p15:clr>
            <a:srgbClr val="A4A3A4"/>
          </p15:clr>
        </p15:guide>
        <p15:guide id="3" pos="53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96" orient="horz"/>
        <p:guide pos="6180"/>
        <p:guide pos="53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RalewaySemiBold-boldItalic.fntdata"/><Relationship Id="rId9" Type="http://schemas.openxmlformats.org/officeDocument/2006/relationships/font" Target="fonts/Raleway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alewaySemiBold-regular.fntdata"/><Relationship Id="rId8" Type="http://schemas.openxmlformats.org/officeDocument/2006/relationships/font" Target="fonts/Raleway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0691999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800632" y="384089"/>
            <a:ext cx="7171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>
                <a:solidFill>
                  <a:srgbClr val="AC6869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Fitness</a:t>
            </a:r>
            <a:r>
              <a:rPr lang="ru" sz="5000"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r>
              <a:rPr lang="ru" sz="5000">
                <a:solidFill>
                  <a:srgbClr val="55667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Class Schedule</a:t>
            </a:r>
            <a:endParaRPr sz="5000">
              <a:solidFill>
                <a:srgbClr val="55667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857175" y="1320075"/>
            <a:ext cx="4234500" cy="435600"/>
            <a:chOff x="857175" y="1320075"/>
            <a:chExt cx="4234500" cy="435600"/>
          </a:xfrm>
        </p:grpSpPr>
        <p:sp>
          <p:nvSpPr>
            <p:cNvPr id="57" name="Google Shape;57;p13"/>
            <p:cNvSpPr/>
            <p:nvPr/>
          </p:nvSpPr>
          <p:spPr>
            <a:xfrm>
              <a:off x="857175" y="1320075"/>
              <a:ext cx="4234500" cy="435600"/>
            </a:xfrm>
            <a:prstGeom prst="roundRect">
              <a:avLst>
                <a:gd fmla="val 1075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1236575" y="1399270"/>
              <a:ext cx="2697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556672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Name:</a:t>
              </a:r>
              <a:endParaRPr sz="1800">
                <a:solidFill>
                  <a:srgbClr val="556672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  <p:grpSp>
        <p:nvGrpSpPr>
          <p:cNvPr id="59" name="Google Shape;59;p13"/>
          <p:cNvGrpSpPr/>
          <p:nvPr/>
        </p:nvGrpSpPr>
        <p:grpSpPr>
          <a:xfrm>
            <a:off x="5958075" y="1320075"/>
            <a:ext cx="3852000" cy="435600"/>
            <a:chOff x="857175" y="1320075"/>
            <a:chExt cx="3852000" cy="435600"/>
          </a:xfrm>
        </p:grpSpPr>
        <p:sp>
          <p:nvSpPr>
            <p:cNvPr id="60" name="Google Shape;60;p13"/>
            <p:cNvSpPr/>
            <p:nvPr/>
          </p:nvSpPr>
          <p:spPr>
            <a:xfrm>
              <a:off x="857175" y="1320075"/>
              <a:ext cx="3852000" cy="435600"/>
            </a:xfrm>
            <a:prstGeom prst="roundRect">
              <a:avLst>
                <a:gd fmla="val 1075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1236575" y="1399270"/>
              <a:ext cx="2697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556672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Class:</a:t>
              </a:r>
              <a:endParaRPr sz="1800">
                <a:solidFill>
                  <a:srgbClr val="556672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  <p:sp>
        <p:nvSpPr>
          <p:cNvPr id="62" name="Google Shape;62;p13"/>
          <p:cNvSpPr/>
          <p:nvPr/>
        </p:nvSpPr>
        <p:spPr>
          <a:xfrm>
            <a:off x="857175" y="2004750"/>
            <a:ext cx="8952900" cy="4974300"/>
          </a:xfrm>
          <a:prstGeom prst="rect">
            <a:avLst/>
          </a:prstGeom>
          <a:noFill/>
          <a:ln cap="flat" cmpd="sng" w="19050">
            <a:solidFill>
              <a:srgbClr val="6A3F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13"/>
          <p:cNvGrpSpPr/>
          <p:nvPr/>
        </p:nvGrpSpPr>
        <p:grpSpPr>
          <a:xfrm>
            <a:off x="861850" y="1995400"/>
            <a:ext cx="8955900" cy="4983900"/>
            <a:chOff x="861850" y="1995400"/>
            <a:chExt cx="8955900" cy="4983900"/>
          </a:xfrm>
        </p:grpSpPr>
        <p:cxnSp>
          <p:nvCxnSpPr>
            <p:cNvPr id="64" name="Google Shape;64;p13"/>
            <p:cNvCxnSpPr/>
            <p:nvPr/>
          </p:nvCxnSpPr>
          <p:spPr>
            <a:xfrm>
              <a:off x="2145275" y="1995400"/>
              <a:ext cx="0" cy="4983900"/>
            </a:xfrm>
            <a:prstGeom prst="straightConnector1">
              <a:avLst/>
            </a:prstGeom>
            <a:noFill/>
            <a:ln cap="flat" cmpd="sng" w="19050">
              <a:solidFill>
                <a:srgbClr val="6A3F3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13"/>
            <p:cNvCxnSpPr/>
            <p:nvPr/>
          </p:nvCxnSpPr>
          <p:spPr>
            <a:xfrm>
              <a:off x="3419325" y="1995400"/>
              <a:ext cx="0" cy="4983900"/>
            </a:xfrm>
            <a:prstGeom prst="straightConnector1">
              <a:avLst/>
            </a:prstGeom>
            <a:noFill/>
            <a:ln cap="flat" cmpd="sng" w="19050">
              <a:solidFill>
                <a:srgbClr val="6A3F3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3"/>
            <p:cNvCxnSpPr/>
            <p:nvPr/>
          </p:nvCxnSpPr>
          <p:spPr>
            <a:xfrm>
              <a:off x="4684025" y="1995400"/>
              <a:ext cx="0" cy="4983900"/>
            </a:xfrm>
            <a:prstGeom prst="straightConnector1">
              <a:avLst/>
            </a:prstGeom>
            <a:noFill/>
            <a:ln cap="flat" cmpd="sng" w="19050">
              <a:solidFill>
                <a:srgbClr val="6A3F3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3"/>
            <p:cNvCxnSpPr/>
            <p:nvPr/>
          </p:nvCxnSpPr>
          <p:spPr>
            <a:xfrm>
              <a:off x="5958075" y="1995400"/>
              <a:ext cx="0" cy="4983900"/>
            </a:xfrm>
            <a:prstGeom prst="straightConnector1">
              <a:avLst/>
            </a:prstGeom>
            <a:noFill/>
            <a:ln cap="flat" cmpd="sng" w="19050">
              <a:solidFill>
                <a:srgbClr val="6A3F3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7222775" y="1995400"/>
              <a:ext cx="0" cy="4983900"/>
            </a:xfrm>
            <a:prstGeom prst="straightConnector1">
              <a:avLst/>
            </a:prstGeom>
            <a:noFill/>
            <a:ln cap="flat" cmpd="sng" w="19050">
              <a:solidFill>
                <a:srgbClr val="6A3F3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8496825" y="1995400"/>
              <a:ext cx="0" cy="4983900"/>
            </a:xfrm>
            <a:prstGeom prst="straightConnector1">
              <a:avLst/>
            </a:prstGeom>
            <a:noFill/>
            <a:ln cap="flat" cmpd="sng" w="19050">
              <a:solidFill>
                <a:srgbClr val="6A3F3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13"/>
            <p:cNvCxnSpPr/>
            <p:nvPr/>
          </p:nvCxnSpPr>
          <p:spPr>
            <a:xfrm>
              <a:off x="861850" y="2623057"/>
              <a:ext cx="8955900" cy="0"/>
            </a:xfrm>
            <a:prstGeom prst="straightConnector1">
              <a:avLst/>
            </a:prstGeom>
            <a:noFill/>
            <a:ln cap="flat" cmpd="sng" w="19050">
              <a:solidFill>
                <a:srgbClr val="6A3F3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13"/>
            <p:cNvCxnSpPr/>
            <p:nvPr/>
          </p:nvCxnSpPr>
          <p:spPr>
            <a:xfrm>
              <a:off x="861850" y="3241357"/>
              <a:ext cx="8955900" cy="0"/>
            </a:xfrm>
            <a:prstGeom prst="straightConnector1">
              <a:avLst/>
            </a:prstGeom>
            <a:noFill/>
            <a:ln cap="flat" cmpd="sng" w="19050">
              <a:solidFill>
                <a:srgbClr val="6A3F3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861850" y="3869007"/>
              <a:ext cx="8955900" cy="0"/>
            </a:xfrm>
            <a:prstGeom prst="straightConnector1">
              <a:avLst/>
            </a:prstGeom>
            <a:noFill/>
            <a:ln cap="flat" cmpd="sng" w="19050">
              <a:solidFill>
                <a:srgbClr val="6A3F3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861850" y="4487307"/>
              <a:ext cx="8955900" cy="0"/>
            </a:xfrm>
            <a:prstGeom prst="straightConnector1">
              <a:avLst/>
            </a:prstGeom>
            <a:noFill/>
            <a:ln cap="flat" cmpd="sng" w="19050">
              <a:solidFill>
                <a:srgbClr val="6A3F3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861850" y="5114807"/>
              <a:ext cx="8955900" cy="0"/>
            </a:xfrm>
            <a:prstGeom prst="straightConnector1">
              <a:avLst/>
            </a:prstGeom>
            <a:noFill/>
            <a:ln cap="flat" cmpd="sng" w="19050">
              <a:solidFill>
                <a:srgbClr val="6A3F3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13"/>
            <p:cNvCxnSpPr/>
            <p:nvPr/>
          </p:nvCxnSpPr>
          <p:spPr>
            <a:xfrm>
              <a:off x="861850" y="5733107"/>
              <a:ext cx="8955900" cy="0"/>
            </a:xfrm>
            <a:prstGeom prst="straightConnector1">
              <a:avLst/>
            </a:prstGeom>
            <a:noFill/>
            <a:ln cap="flat" cmpd="sng" w="19050">
              <a:solidFill>
                <a:srgbClr val="6A3F3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13"/>
            <p:cNvCxnSpPr/>
            <p:nvPr/>
          </p:nvCxnSpPr>
          <p:spPr>
            <a:xfrm>
              <a:off x="861850" y="6360757"/>
              <a:ext cx="8955900" cy="0"/>
            </a:xfrm>
            <a:prstGeom prst="straightConnector1">
              <a:avLst/>
            </a:prstGeom>
            <a:noFill/>
            <a:ln cap="flat" cmpd="sng" w="19050">
              <a:solidFill>
                <a:srgbClr val="6A3F3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7" name="Google Shape;77;p13"/>
          <p:cNvSpPr txBox="1"/>
          <p:nvPr/>
        </p:nvSpPr>
        <p:spPr>
          <a:xfrm>
            <a:off x="1122914" y="2125285"/>
            <a:ext cx="73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5667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Time</a:t>
            </a:r>
            <a:endParaRPr sz="1600">
              <a:solidFill>
                <a:srgbClr val="55667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1122914" y="2724842"/>
            <a:ext cx="73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5667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07:00</a:t>
            </a:r>
            <a:endParaRPr sz="1600">
              <a:solidFill>
                <a:srgbClr val="55667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122914" y="3347820"/>
            <a:ext cx="73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5667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08:00</a:t>
            </a:r>
            <a:endParaRPr sz="1600">
              <a:solidFill>
                <a:srgbClr val="55667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1122914" y="3970798"/>
            <a:ext cx="73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5667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09:00</a:t>
            </a:r>
            <a:endParaRPr sz="1600">
              <a:solidFill>
                <a:srgbClr val="55667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1122914" y="4593776"/>
            <a:ext cx="73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5667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10:00</a:t>
            </a:r>
            <a:endParaRPr sz="1600">
              <a:solidFill>
                <a:srgbClr val="55667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1122914" y="5216754"/>
            <a:ext cx="73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5667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11:00</a:t>
            </a:r>
            <a:endParaRPr sz="1600">
              <a:solidFill>
                <a:srgbClr val="55667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1122914" y="5839732"/>
            <a:ext cx="73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5667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12:00</a:t>
            </a:r>
            <a:endParaRPr sz="1600">
              <a:solidFill>
                <a:srgbClr val="55667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1122914" y="6462710"/>
            <a:ext cx="73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5667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13:00</a:t>
            </a:r>
            <a:endParaRPr sz="1600">
              <a:solidFill>
                <a:srgbClr val="55667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2387589" y="2125285"/>
            <a:ext cx="73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5667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Mon</a:t>
            </a:r>
            <a:endParaRPr sz="1600">
              <a:solidFill>
                <a:srgbClr val="55667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663510" y="2125285"/>
            <a:ext cx="73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5667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Tue</a:t>
            </a:r>
            <a:endParaRPr sz="1600">
              <a:solidFill>
                <a:srgbClr val="55667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939430" y="2125285"/>
            <a:ext cx="73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5667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Wed</a:t>
            </a:r>
            <a:endParaRPr sz="1600">
              <a:solidFill>
                <a:srgbClr val="55667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6215351" y="2125285"/>
            <a:ext cx="73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5667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Thu</a:t>
            </a:r>
            <a:endParaRPr sz="1600">
              <a:solidFill>
                <a:srgbClr val="55667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7491271" y="2125285"/>
            <a:ext cx="73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5667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Fri</a:t>
            </a:r>
            <a:endParaRPr sz="1600">
              <a:solidFill>
                <a:srgbClr val="55667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8767192" y="2125285"/>
            <a:ext cx="73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5667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Sat</a:t>
            </a:r>
            <a:endParaRPr sz="1600">
              <a:solidFill>
                <a:srgbClr val="55667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