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  <p:embeddedFont>
      <p:font typeface="Alfa Slab O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AlfaSlab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459a65800_1_31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459a6580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Фон.png"/>
          <p:cNvPicPr preferRelativeResize="0"/>
          <p:nvPr/>
        </p:nvPicPr>
        <p:blipFill rotWithShape="1">
          <a:blip r:embed="rId3">
            <a:alphaModFix/>
          </a:blip>
          <a:srcRect b="475" l="475" r="475" t="475"/>
          <a:stretch/>
        </p:blipFill>
        <p:spPr>
          <a:xfrm>
            <a:off x="-25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1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175" y="298775"/>
            <a:ext cx="1124375" cy="70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logo_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4500" y="4928009"/>
            <a:ext cx="434000" cy="4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1799918">
            <a:off x="-24881" y="576576"/>
            <a:ext cx="2730713" cy="821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231C1D"/>
                </a:solidFill>
                <a:latin typeface="Alfa Slab One"/>
                <a:ea typeface="Alfa Slab One"/>
                <a:cs typeface="Alfa Slab One"/>
                <a:sym typeface="Alfa Slab One"/>
              </a:rPr>
              <a:t>CHAMPIONS LEAGUE</a:t>
            </a:r>
            <a:endParaRPr sz="2200">
              <a:solidFill>
                <a:srgbClr val="231C1D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-1799918">
            <a:off x="949552" y="1185529"/>
            <a:ext cx="2730713" cy="784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Northvale FC </a:t>
            </a:r>
            <a:endParaRPr sz="39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9" name="Google Shape;59;p13"/>
          <p:cNvSpPr txBox="1"/>
          <p:nvPr/>
        </p:nvSpPr>
        <p:spPr>
          <a:xfrm rot="-1799942">
            <a:off x="603727" y="2464970"/>
            <a:ext cx="3422499" cy="784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Southgate City </a:t>
            </a:r>
            <a:endParaRPr sz="39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509125" y="2167350"/>
            <a:ext cx="8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31C1D"/>
                </a:solidFill>
                <a:latin typeface="Bebas Neue"/>
                <a:ea typeface="Bebas Neue"/>
                <a:cs typeface="Bebas Neue"/>
                <a:sym typeface="Bebas Neue"/>
              </a:rPr>
              <a:t>VS</a:t>
            </a:r>
            <a:endParaRPr sz="2400">
              <a:solidFill>
                <a:srgbClr val="231C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1" name="Google Shape;61;p13"/>
          <p:cNvSpPr txBox="1"/>
          <p:nvPr/>
        </p:nvSpPr>
        <p:spPr>
          <a:xfrm rot="-1800056">
            <a:off x="448071" y="3766242"/>
            <a:ext cx="3263907" cy="477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231C1D"/>
                </a:solidFill>
                <a:latin typeface="Bebas Neue"/>
                <a:ea typeface="Bebas Neue"/>
                <a:cs typeface="Bebas Neue"/>
                <a:sym typeface="Bebas Neue"/>
              </a:rPr>
              <a:t>saturday february 9</a:t>
            </a:r>
            <a:endParaRPr sz="3100">
              <a:solidFill>
                <a:srgbClr val="231C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13"/>
          <p:cNvSpPr txBox="1"/>
          <p:nvPr/>
        </p:nvSpPr>
        <p:spPr>
          <a:xfrm rot="-1800103">
            <a:off x="722030" y="4128152"/>
            <a:ext cx="3137837" cy="430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31C1D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CORNER PUB</a:t>
            </a:r>
            <a:endParaRPr sz="2800">
              <a:solidFill>
                <a:srgbClr val="231C1D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63" name="Google Shape;63;p13"/>
          <p:cNvSpPr txBox="1"/>
          <p:nvPr/>
        </p:nvSpPr>
        <p:spPr>
          <a:xfrm rot="-1799895">
            <a:off x="1037076" y="4474591"/>
            <a:ext cx="2894552" cy="3694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31C1D"/>
                </a:solidFill>
                <a:latin typeface="Bebas Neue"/>
                <a:ea typeface="Bebas Neue"/>
                <a:cs typeface="Bebas Neue"/>
                <a:sym typeface="Bebas Neue"/>
              </a:rPr>
              <a:t>beers from $5 i all you can eat from $10</a:t>
            </a:r>
            <a:endParaRPr sz="1300">
              <a:solidFill>
                <a:srgbClr val="231C1D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31C1D"/>
                </a:solidFill>
                <a:latin typeface="Bebas Neue"/>
                <a:ea typeface="Bebas Neue"/>
                <a:cs typeface="Bebas Neue"/>
                <a:sym typeface="Bebas Neue"/>
              </a:rPr>
              <a:t>YOUR BAR NAME, 12 FOOTBALL ST., SAN ANTONIO, TX</a:t>
            </a:r>
            <a:endParaRPr sz="1100">
              <a:solidFill>
                <a:srgbClr val="231C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" name="Google Shape;64;p13"/>
          <p:cNvSpPr txBox="1"/>
          <p:nvPr/>
        </p:nvSpPr>
        <p:spPr>
          <a:xfrm rot="-1800045">
            <a:off x="1561627" y="4776377"/>
            <a:ext cx="2158151" cy="215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1C1D"/>
                </a:solidFill>
                <a:latin typeface="Bebas Neue"/>
                <a:ea typeface="Bebas Neue"/>
                <a:cs typeface="Bebas Neue"/>
                <a:sym typeface="Bebas Neue"/>
              </a:rPr>
              <a:t>www.yourbarname.com</a:t>
            </a:r>
            <a:endParaRPr>
              <a:solidFill>
                <a:srgbClr val="231C1D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5" name="Google Shape;65;p13" title="Ресурс 1@2x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35">
            <a:off x="642370" y="1954649"/>
            <a:ext cx="659461" cy="794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Ресурс 3@2x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9978">
            <a:off x="498771" y="3339825"/>
            <a:ext cx="721882" cy="77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