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Boogaloo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4592">
          <p15:clr>
            <a:srgbClr val="A4A3A4"/>
          </p15:clr>
        </p15:guide>
        <p15:guide id="3" pos="17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4592"/>
        <p:guide pos="17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Boogalo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066650" y="324348"/>
            <a:ext cx="54267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800">
                <a:latin typeface="Boogaloo"/>
                <a:ea typeface="Boogaloo"/>
                <a:cs typeface="Boogaloo"/>
                <a:sym typeface="Boogaloo"/>
              </a:rPr>
              <a:t>First Grade Writing Paper</a:t>
            </a:r>
            <a:endParaRPr sz="3800">
              <a:latin typeface="Boogaloo"/>
              <a:ea typeface="Boogaloo"/>
              <a:cs typeface="Boogaloo"/>
              <a:sym typeface="Boogaloo"/>
            </a:endParaRPr>
          </a:p>
        </p:txBody>
      </p:sp>
      <p:cxnSp>
        <p:nvCxnSpPr>
          <p:cNvPr id="55" name="Google Shape;55;p13"/>
          <p:cNvCxnSpPr/>
          <p:nvPr/>
        </p:nvCxnSpPr>
        <p:spPr>
          <a:xfrm>
            <a:off x="271600" y="1079801"/>
            <a:ext cx="70089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6" name="Google Shape;56;p13"/>
          <p:cNvCxnSpPr/>
          <p:nvPr/>
        </p:nvCxnSpPr>
        <p:spPr>
          <a:xfrm>
            <a:off x="271600" y="1530276"/>
            <a:ext cx="7008900" cy="0"/>
          </a:xfrm>
          <a:prstGeom prst="straightConnector1">
            <a:avLst/>
          </a:prstGeom>
          <a:noFill/>
          <a:ln cap="flat" cmpd="sng" w="19050">
            <a:solidFill>
              <a:srgbClr val="949DAD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57" name="Google Shape;57;p13"/>
          <p:cNvCxnSpPr/>
          <p:nvPr/>
        </p:nvCxnSpPr>
        <p:spPr>
          <a:xfrm>
            <a:off x="271600" y="1987351"/>
            <a:ext cx="70089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8" name="Google Shape;58;p13"/>
          <p:cNvCxnSpPr/>
          <p:nvPr/>
        </p:nvCxnSpPr>
        <p:spPr>
          <a:xfrm>
            <a:off x="271600" y="2431201"/>
            <a:ext cx="70089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9" name="Google Shape;59;p13"/>
          <p:cNvCxnSpPr/>
          <p:nvPr/>
        </p:nvCxnSpPr>
        <p:spPr>
          <a:xfrm>
            <a:off x="271600" y="2888301"/>
            <a:ext cx="7008900" cy="0"/>
          </a:xfrm>
          <a:prstGeom prst="straightConnector1">
            <a:avLst/>
          </a:prstGeom>
          <a:noFill/>
          <a:ln cap="flat" cmpd="sng" w="19050">
            <a:solidFill>
              <a:srgbClr val="949DAD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60" name="Google Shape;60;p13"/>
          <p:cNvCxnSpPr/>
          <p:nvPr/>
        </p:nvCxnSpPr>
        <p:spPr>
          <a:xfrm>
            <a:off x="271600" y="3345376"/>
            <a:ext cx="70089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1" name="Google Shape;61;p13"/>
          <p:cNvCxnSpPr/>
          <p:nvPr/>
        </p:nvCxnSpPr>
        <p:spPr>
          <a:xfrm>
            <a:off x="271600" y="3789226"/>
            <a:ext cx="70089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2" name="Google Shape;62;p13"/>
          <p:cNvCxnSpPr/>
          <p:nvPr/>
        </p:nvCxnSpPr>
        <p:spPr>
          <a:xfrm>
            <a:off x="271600" y="4246326"/>
            <a:ext cx="7008900" cy="0"/>
          </a:xfrm>
          <a:prstGeom prst="straightConnector1">
            <a:avLst/>
          </a:prstGeom>
          <a:noFill/>
          <a:ln cap="flat" cmpd="sng" w="19050">
            <a:solidFill>
              <a:srgbClr val="949DAD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63" name="Google Shape;63;p13"/>
          <p:cNvCxnSpPr/>
          <p:nvPr/>
        </p:nvCxnSpPr>
        <p:spPr>
          <a:xfrm>
            <a:off x="271600" y="4703401"/>
            <a:ext cx="70089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4" name="Google Shape;64;p13"/>
          <p:cNvCxnSpPr/>
          <p:nvPr/>
        </p:nvCxnSpPr>
        <p:spPr>
          <a:xfrm>
            <a:off x="271600" y="5147251"/>
            <a:ext cx="70089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5" name="Google Shape;65;p13"/>
          <p:cNvCxnSpPr/>
          <p:nvPr/>
        </p:nvCxnSpPr>
        <p:spPr>
          <a:xfrm>
            <a:off x="271600" y="5604351"/>
            <a:ext cx="7008900" cy="0"/>
          </a:xfrm>
          <a:prstGeom prst="straightConnector1">
            <a:avLst/>
          </a:prstGeom>
          <a:noFill/>
          <a:ln cap="flat" cmpd="sng" w="19050">
            <a:solidFill>
              <a:srgbClr val="949DAD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66" name="Google Shape;66;p13"/>
          <p:cNvCxnSpPr/>
          <p:nvPr/>
        </p:nvCxnSpPr>
        <p:spPr>
          <a:xfrm>
            <a:off x="271600" y="6061426"/>
            <a:ext cx="70089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7" name="Google Shape;67;p13"/>
          <p:cNvCxnSpPr/>
          <p:nvPr/>
        </p:nvCxnSpPr>
        <p:spPr>
          <a:xfrm>
            <a:off x="271600" y="6505276"/>
            <a:ext cx="70089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8" name="Google Shape;68;p13"/>
          <p:cNvCxnSpPr/>
          <p:nvPr/>
        </p:nvCxnSpPr>
        <p:spPr>
          <a:xfrm>
            <a:off x="271600" y="6962376"/>
            <a:ext cx="7008900" cy="0"/>
          </a:xfrm>
          <a:prstGeom prst="straightConnector1">
            <a:avLst/>
          </a:prstGeom>
          <a:noFill/>
          <a:ln cap="flat" cmpd="sng" w="19050">
            <a:solidFill>
              <a:srgbClr val="949DAD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69" name="Google Shape;69;p13"/>
          <p:cNvCxnSpPr/>
          <p:nvPr/>
        </p:nvCxnSpPr>
        <p:spPr>
          <a:xfrm>
            <a:off x="271600" y="7419451"/>
            <a:ext cx="70089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0" name="Google Shape;70;p13"/>
          <p:cNvCxnSpPr/>
          <p:nvPr/>
        </p:nvCxnSpPr>
        <p:spPr>
          <a:xfrm>
            <a:off x="271600" y="7863301"/>
            <a:ext cx="70089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1" name="Google Shape;71;p13"/>
          <p:cNvCxnSpPr/>
          <p:nvPr/>
        </p:nvCxnSpPr>
        <p:spPr>
          <a:xfrm>
            <a:off x="271600" y="8320401"/>
            <a:ext cx="7008900" cy="0"/>
          </a:xfrm>
          <a:prstGeom prst="straightConnector1">
            <a:avLst/>
          </a:prstGeom>
          <a:noFill/>
          <a:ln cap="flat" cmpd="sng" w="19050">
            <a:solidFill>
              <a:srgbClr val="949DAD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72" name="Google Shape;72;p13"/>
          <p:cNvCxnSpPr/>
          <p:nvPr/>
        </p:nvCxnSpPr>
        <p:spPr>
          <a:xfrm>
            <a:off x="271600" y="8777476"/>
            <a:ext cx="70089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3" name="Google Shape;73;p13"/>
          <p:cNvCxnSpPr/>
          <p:nvPr/>
        </p:nvCxnSpPr>
        <p:spPr>
          <a:xfrm>
            <a:off x="271600" y="10128901"/>
            <a:ext cx="70089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4" name="Google Shape;74;p13"/>
          <p:cNvCxnSpPr/>
          <p:nvPr/>
        </p:nvCxnSpPr>
        <p:spPr>
          <a:xfrm>
            <a:off x="271600" y="9678426"/>
            <a:ext cx="7008900" cy="0"/>
          </a:xfrm>
          <a:prstGeom prst="straightConnector1">
            <a:avLst/>
          </a:prstGeom>
          <a:noFill/>
          <a:ln cap="flat" cmpd="sng" w="19050">
            <a:solidFill>
              <a:srgbClr val="949DAD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75" name="Google Shape;75;p13"/>
          <p:cNvCxnSpPr/>
          <p:nvPr/>
        </p:nvCxnSpPr>
        <p:spPr>
          <a:xfrm>
            <a:off x="271600" y="9227951"/>
            <a:ext cx="70089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