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Wix Madefor Display SemiBold"/>
      <p:regular r:id="rId6"/>
      <p:bold r:id="rId7"/>
    </p:embeddedFont>
    <p:embeddedFont>
      <p:font typeface="Poiret One"/>
      <p:regular r:id="rId8"/>
    </p:embeddedFont>
    <p:embeddedFont>
      <p:font typeface="Wix Madefor Display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WixMadeforDisplay-bold.fntdata"/><Relationship Id="rId9" Type="http://schemas.openxmlformats.org/officeDocument/2006/relationships/font" Target="fonts/WixMadeforDisplay-regular.fntdata"/><Relationship Id="rId5" Type="http://schemas.openxmlformats.org/officeDocument/2006/relationships/slide" Target="slides/slide1.xml"/><Relationship Id="rId6" Type="http://schemas.openxmlformats.org/officeDocument/2006/relationships/font" Target="fonts/WixMadeforDisplaySemiBold-regular.fntdata"/><Relationship Id="rId7" Type="http://schemas.openxmlformats.org/officeDocument/2006/relationships/font" Target="fonts/WixMadeforDisplaySemiBold-bold.fntdata"/><Relationship Id="rId8" Type="http://schemas.openxmlformats.org/officeDocument/2006/relationships/font" Target="fonts/PoiretOn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E0EEE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363300" y="5231100"/>
            <a:ext cx="6833400" cy="3514800"/>
          </a:xfrm>
          <a:prstGeom prst="roundRect">
            <a:avLst>
              <a:gd fmla="val 4144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366475" y="400279"/>
            <a:ext cx="6833400" cy="907200"/>
            <a:chOff x="366475" y="400279"/>
            <a:chExt cx="6833400" cy="907200"/>
          </a:xfrm>
        </p:grpSpPr>
        <p:sp>
          <p:nvSpPr>
            <p:cNvPr id="57" name="Google Shape;57;p13"/>
            <p:cNvSpPr/>
            <p:nvPr/>
          </p:nvSpPr>
          <p:spPr>
            <a:xfrm>
              <a:off x="366475" y="400279"/>
              <a:ext cx="6833400" cy="907200"/>
            </a:xfrm>
            <a:prstGeom prst="roundRect">
              <a:avLst>
                <a:gd fmla="val 11974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8" name="Google Shape;58;p13"/>
            <p:cNvGrpSpPr/>
            <p:nvPr/>
          </p:nvGrpSpPr>
          <p:grpSpPr>
            <a:xfrm>
              <a:off x="544276" y="484429"/>
              <a:ext cx="6350199" cy="738900"/>
              <a:chOff x="544276" y="493500"/>
              <a:chExt cx="6350199" cy="738900"/>
            </a:xfrm>
          </p:grpSpPr>
          <p:sp>
            <p:nvSpPr>
              <p:cNvPr id="59" name="Google Shape;59;p13"/>
              <p:cNvSpPr txBox="1"/>
              <p:nvPr/>
            </p:nvSpPr>
            <p:spPr>
              <a:xfrm>
                <a:off x="544276" y="493500"/>
                <a:ext cx="1759800" cy="738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4800">
                    <a:latin typeface="Poiret One"/>
                    <a:ea typeface="Poiret One"/>
                    <a:cs typeface="Poiret One"/>
                    <a:sym typeface="Poiret One"/>
                  </a:rPr>
                  <a:t>RECIPE</a:t>
                </a:r>
                <a:endParaRPr sz="4800">
                  <a:latin typeface="Poiret One"/>
                  <a:ea typeface="Poiret One"/>
                  <a:cs typeface="Poiret One"/>
                  <a:sym typeface="Poiret One"/>
                </a:endParaRPr>
              </a:p>
            </p:txBody>
          </p:sp>
          <p:grpSp>
            <p:nvGrpSpPr>
              <p:cNvPr id="60" name="Google Shape;60;p13"/>
              <p:cNvGrpSpPr/>
              <p:nvPr/>
            </p:nvGrpSpPr>
            <p:grpSpPr>
              <a:xfrm>
                <a:off x="2338975" y="727963"/>
                <a:ext cx="4555500" cy="269975"/>
                <a:chOff x="2338975" y="721725"/>
                <a:chExt cx="4555500" cy="269975"/>
              </a:xfrm>
            </p:grpSpPr>
            <p:cxnSp>
              <p:nvCxnSpPr>
                <p:cNvPr id="61" name="Google Shape;61;p13"/>
                <p:cNvCxnSpPr/>
                <p:nvPr/>
              </p:nvCxnSpPr>
              <p:spPr>
                <a:xfrm>
                  <a:off x="2338975" y="721725"/>
                  <a:ext cx="45555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2" name="Google Shape;62;p13"/>
                <p:cNvCxnSpPr/>
                <p:nvPr/>
              </p:nvCxnSpPr>
              <p:spPr>
                <a:xfrm>
                  <a:off x="2338975" y="991700"/>
                  <a:ext cx="45555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dk2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63" name="Google Shape;63;p13"/>
          <p:cNvGrpSpPr/>
          <p:nvPr/>
        </p:nvGrpSpPr>
        <p:grpSpPr>
          <a:xfrm>
            <a:off x="362675" y="1474075"/>
            <a:ext cx="6837325" cy="910600"/>
            <a:chOff x="362675" y="1474075"/>
            <a:chExt cx="6837325" cy="910600"/>
          </a:xfrm>
        </p:grpSpPr>
        <p:sp>
          <p:nvSpPr>
            <p:cNvPr id="64" name="Google Shape;64;p13"/>
            <p:cNvSpPr/>
            <p:nvPr/>
          </p:nvSpPr>
          <p:spPr>
            <a:xfrm>
              <a:off x="362675" y="1474075"/>
              <a:ext cx="3326100" cy="3720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Wix Madefor Display SemiBold"/>
                  <a:ea typeface="Wix Madefor Display SemiBold"/>
                  <a:cs typeface="Wix Madefor Display SemiBold"/>
                  <a:sym typeface="Wix Madefor Display SemiBold"/>
                </a:rPr>
                <a:t>PREP TIME:</a:t>
              </a:r>
              <a:endParaRPr sz="1000"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endParaRPr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3873900" y="1474075"/>
              <a:ext cx="3326100" cy="3720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Wix Madefor Display SemiBold"/>
                  <a:ea typeface="Wix Madefor Display SemiBold"/>
                  <a:cs typeface="Wix Madefor Display SemiBold"/>
                  <a:sym typeface="Wix Madefor Display SemiBold"/>
                </a:rPr>
                <a:t>COOK TIME:</a:t>
              </a:r>
              <a:endParaRPr sz="1000"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endParaRPr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362675" y="2012675"/>
              <a:ext cx="3326100" cy="3720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Wix Madefor Display SemiBold"/>
                  <a:ea typeface="Wix Madefor Display SemiBold"/>
                  <a:cs typeface="Wix Madefor Display SemiBold"/>
                  <a:sym typeface="Wix Madefor Display SemiBold"/>
                </a:rPr>
                <a:t>SERVES:</a:t>
              </a:r>
              <a:endParaRPr sz="1000"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endParaRPr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3873900" y="2012675"/>
              <a:ext cx="3326100" cy="3720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latin typeface="Wix Madefor Display SemiBold"/>
                  <a:ea typeface="Wix Madefor Display SemiBold"/>
                  <a:cs typeface="Wix Madefor Display SemiBold"/>
                  <a:sym typeface="Wix Madefor Display SemiBold"/>
                </a:rPr>
                <a:t>DIFFICULTY:</a:t>
              </a:r>
              <a:endParaRPr sz="1000"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endParaRPr>
            </a:p>
          </p:txBody>
        </p:sp>
      </p:grpSp>
      <p:sp>
        <p:nvSpPr>
          <p:cNvPr id="68" name="Google Shape;68;p13"/>
          <p:cNvSpPr/>
          <p:nvPr/>
        </p:nvSpPr>
        <p:spPr>
          <a:xfrm>
            <a:off x="362675" y="2602300"/>
            <a:ext cx="3326100" cy="2455800"/>
          </a:xfrm>
          <a:prstGeom prst="roundRect">
            <a:avLst>
              <a:gd fmla="val 4144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630000" y="2734674"/>
            <a:ext cx="2265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INGREDIENTS:</a:t>
            </a:r>
            <a:endParaRPr sz="10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cxnSp>
        <p:nvCxnSpPr>
          <p:cNvPr id="70" name="Google Shape;70;p13"/>
          <p:cNvCxnSpPr/>
          <p:nvPr/>
        </p:nvCxnSpPr>
        <p:spPr>
          <a:xfrm>
            <a:off x="634100" y="3076575"/>
            <a:ext cx="2775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1" name="Google Shape;71;p13"/>
          <p:cNvCxnSpPr/>
          <p:nvPr/>
        </p:nvCxnSpPr>
        <p:spPr>
          <a:xfrm>
            <a:off x="634100" y="3355532"/>
            <a:ext cx="2775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2" name="Google Shape;72;p13"/>
          <p:cNvCxnSpPr/>
          <p:nvPr/>
        </p:nvCxnSpPr>
        <p:spPr>
          <a:xfrm>
            <a:off x="634100" y="3627675"/>
            <a:ext cx="2775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3" name="Google Shape;73;p13"/>
          <p:cNvCxnSpPr/>
          <p:nvPr/>
        </p:nvCxnSpPr>
        <p:spPr>
          <a:xfrm>
            <a:off x="634100" y="3906632"/>
            <a:ext cx="2775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4" name="Google Shape;74;p13"/>
          <p:cNvCxnSpPr/>
          <p:nvPr/>
        </p:nvCxnSpPr>
        <p:spPr>
          <a:xfrm>
            <a:off x="634100" y="4178750"/>
            <a:ext cx="2775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5" name="Google Shape;75;p13"/>
          <p:cNvCxnSpPr/>
          <p:nvPr/>
        </p:nvCxnSpPr>
        <p:spPr>
          <a:xfrm>
            <a:off x="634100" y="4457707"/>
            <a:ext cx="2775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6" name="Google Shape;76;p13"/>
          <p:cNvCxnSpPr/>
          <p:nvPr/>
        </p:nvCxnSpPr>
        <p:spPr>
          <a:xfrm>
            <a:off x="634100" y="4729850"/>
            <a:ext cx="2775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77" name="Google Shape;77;p13"/>
          <p:cNvSpPr/>
          <p:nvPr/>
        </p:nvSpPr>
        <p:spPr>
          <a:xfrm>
            <a:off x="3873900" y="2602300"/>
            <a:ext cx="3326100" cy="2455800"/>
          </a:xfrm>
          <a:prstGeom prst="roundRect">
            <a:avLst>
              <a:gd fmla="val 4144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cxnSp>
        <p:nvCxnSpPr>
          <p:cNvPr id="78" name="Google Shape;78;p13"/>
          <p:cNvCxnSpPr/>
          <p:nvPr/>
        </p:nvCxnSpPr>
        <p:spPr>
          <a:xfrm>
            <a:off x="4145325" y="3076575"/>
            <a:ext cx="2775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79" name="Google Shape;79;p13"/>
          <p:cNvCxnSpPr/>
          <p:nvPr/>
        </p:nvCxnSpPr>
        <p:spPr>
          <a:xfrm>
            <a:off x="4145325" y="3355532"/>
            <a:ext cx="2775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0" name="Google Shape;80;p13"/>
          <p:cNvCxnSpPr/>
          <p:nvPr/>
        </p:nvCxnSpPr>
        <p:spPr>
          <a:xfrm>
            <a:off x="4145325" y="3627675"/>
            <a:ext cx="2775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1" name="Google Shape;81;p13"/>
          <p:cNvCxnSpPr/>
          <p:nvPr/>
        </p:nvCxnSpPr>
        <p:spPr>
          <a:xfrm>
            <a:off x="4145325" y="3906632"/>
            <a:ext cx="2775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2" name="Google Shape;82;p13"/>
          <p:cNvCxnSpPr/>
          <p:nvPr/>
        </p:nvCxnSpPr>
        <p:spPr>
          <a:xfrm>
            <a:off x="4145325" y="4178750"/>
            <a:ext cx="2775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3" name="Google Shape;83;p13"/>
          <p:cNvCxnSpPr/>
          <p:nvPr/>
        </p:nvCxnSpPr>
        <p:spPr>
          <a:xfrm>
            <a:off x="4145325" y="4457707"/>
            <a:ext cx="2775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84" name="Google Shape;84;p13"/>
          <p:cNvCxnSpPr/>
          <p:nvPr/>
        </p:nvCxnSpPr>
        <p:spPr>
          <a:xfrm>
            <a:off x="4145325" y="4729850"/>
            <a:ext cx="27759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85" name="Google Shape;85;p13"/>
          <p:cNvSpPr txBox="1"/>
          <p:nvPr/>
        </p:nvSpPr>
        <p:spPr>
          <a:xfrm>
            <a:off x="786625" y="2869724"/>
            <a:ext cx="2593500" cy="200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4304100" y="2869724"/>
            <a:ext cx="2593500" cy="200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630000" y="5371112"/>
            <a:ext cx="2265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rPr>
              <a:t>INSTRUCTIONS:</a:t>
            </a:r>
            <a:endParaRPr sz="1000">
              <a:solidFill>
                <a:schemeClr val="dk1"/>
              </a:solidFill>
              <a:latin typeface="Wix Madefor Display SemiBold"/>
              <a:ea typeface="Wix Madefor Display SemiBold"/>
              <a:cs typeface="Wix Madefor Display SemiBold"/>
              <a:sym typeface="Wix Madefor Display SemiBold"/>
            </a:endParaRPr>
          </a:p>
        </p:txBody>
      </p:sp>
      <p:grpSp>
        <p:nvGrpSpPr>
          <p:cNvPr id="88" name="Google Shape;88;p13"/>
          <p:cNvGrpSpPr/>
          <p:nvPr/>
        </p:nvGrpSpPr>
        <p:grpSpPr>
          <a:xfrm>
            <a:off x="634100" y="5713025"/>
            <a:ext cx="6263400" cy="2755457"/>
            <a:chOff x="634100" y="5713025"/>
            <a:chExt cx="6263400" cy="2755457"/>
          </a:xfrm>
        </p:grpSpPr>
        <p:cxnSp>
          <p:nvCxnSpPr>
            <p:cNvPr id="89" name="Google Shape;89;p13"/>
            <p:cNvCxnSpPr/>
            <p:nvPr/>
          </p:nvCxnSpPr>
          <p:spPr>
            <a:xfrm>
              <a:off x="634100" y="5713025"/>
              <a:ext cx="6263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>
              <a:off x="634100" y="5991982"/>
              <a:ext cx="6263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634100" y="6264125"/>
              <a:ext cx="6263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13"/>
            <p:cNvCxnSpPr/>
            <p:nvPr/>
          </p:nvCxnSpPr>
          <p:spPr>
            <a:xfrm>
              <a:off x="634100" y="6543082"/>
              <a:ext cx="6263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3" name="Google Shape;93;p13"/>
            <p:cNvCxnSpPr/>
            <p:nvPr/>
          </p:nvCxnSpPr>
          <p:spPr>
            <a:xfrm>
              <a:off x="634100" y="6815200"/>
              <a:ext cx="6263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4" name="Google Shape;94;p13"/>
            <p:cNvCxnSpPr/>
            <p:nvPr/>
          </p:nvCxnSpPr>
          <p:spPr>
            <a:xfrm>
              <a:off x="634100" y="7094157"/>
              <a:ext cx="6263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13"/>
            <p:cNvCxnSpPr/>
            <p:nvPr/>
          </p:nvCxnSpPr>
          <p:spPr>
            <a:xfrm>
              <a:off x="634100" y="7366300"/>
              <a:ext cx="6263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6" name="Google Shape;96;p13"/>
            <p:cNvCxnSpPr/>
            <p:nvPr/>
          </p:nvCxnSpPr>
          <p:spPr>
            <a:xfrm>
              <a:off x="634100" y="7638450"/>
              <a:ext cx="6263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7" name="Google Shape;97;p13"/>
            <p:cNvCxnSpPr/>
            <p:nvPr/>
          </p:nvCxnSpPr>
          <p:spPr>
            <a:xfrm>
              <a:off x="634100" y="7917407"/>
              <a:ext cx="6263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8" name="Google Shape;98;p13"/>
            <p:cNvCxnSpPr/>
            <p:nvPr/>
          </p:nvCxnSpPr>
          <p:spPr>
            <a:xfrm>
              <a:off x="634100" y="8189525"/>
              <a:ext cx="6263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9" name="Google Shape;99;p13"/>
            <p:cNvCxnSpPr/>
            <p:nvPr/>
          </p:nvCxnSpPr>
          <p:spPr>
            <a:xfrm>
              <a:off x="634100" y="8468482"/>
              <a:ext cx="6263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sp>
        <p:nvSpPr>
          <p:cNvPr id="100" name="Google Shape;100;p13"/>
          <p:cNvSpPr txBox="1"/>
          <p:nvPr/>
        </p:nvSpPr>
        <p:spPr>
          <a:xfrm>
            <a:off x="628125" y="5551532"/>
            <a:ext cx="6293100" cy="31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Wix Madefor Display"/>
              <a:ea typeface="Wix Madefor Display"/>
              <a:cs typeface="Wix Madefor Display"/>
              <a:sym typeface="Wix Madefor Display"/>
            </a:endParaRPr>
          </a:p>
        </p:txBody>
      </p:sp>
      <p:grpSp>
        <p:nvGrpSpPr>
          <p:cNvPr id="101" name="Google Shape;101;p13"/>
          <p:cNvGrpSpPr/>
          <p:nvPr/>
        </p:nvGrpSpPr>
        <p:grpSpPr>
          <a:xfrm>
            <a:off x="363300" y="8947450"/>
            <a:ext cx="6833400" cy="1343100"/>
            <a:chOff x="362675" y="8947450"/>
            <a:chExt cx="6833400" cy="1343100"/>
          </a:xfrm>
        </p:grpSpPr>
        <p:sp>
          <p:nvSpPr>
            <p:cNvPr id="102" name="Google Shape;102;p13"/>
            <p:cNvSpPr/>
            <p:nvPr/>
          </p:nvSpPr>
          <p:spPr>
            <a:xfrm>
              <a:off x="362675" y="8947450"/>
              <a:ext cx="6833400" cy="1343100"/>
            </a:xfrm>
            <a:prstGeom prst="roundRect">
              <a:avLst>
                <a:gd fmla="val 4144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630000" y="9086762"/>
              <a:ext cx="22656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1"/>
                  </a:solidFill>
                  <a:latin typeface="Wix Madefor Display SemiBold"/>
                  <a:ea typeface="Wix Madefor Display SemiBold"/>
                  <a:cs typeface="Wix Madefor Display SemiBold"/>
                  <a:sym typeface="Wix Madefor Display SemiBold"/>
                </a:rPr>
                <a:t>NOTES:</a:t>
              </a:r>
              <a:endParaRPr sz="1000">
                <a:solidFill>
                  <a:schemeClr val="dk1"/>
                </a:solidFill>
                <a:latin typeface="Wix Madefor Display SemiBold"/>
                <a:ea typeface="Wix Madefor Display SemiBold"/>
                <a:cs typeface="Wix Madefor Display SemiBold"/>
                <a:sym typeface="Wix Madefor Display SemiBold"/>
              </a:endParaRPr>
            </a:p>
          </p:txBody>
        </p:sp>
        <p:cxnSp>
          <p:nvCxnSpPr>
            <p:cNvPr id="104" name="Google Shape;104;p13"/>
            <p:cNvCxnSpPr/>
            <p:nvPr/>
          </p:nvCxnSpPr>
          <p:spPr>
            <a:xfrm>
              <a:off x="634100" y="9428675"/>
              <a:ext cx="6263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5" name="Google Shape;105;p13"/>
            <p:cNvCxnSpPr/>
            <p:nvPr/>
          </p:nvCxnSpPr>
          <p:spPr>
            <a:xfrm>
              <a:off x="634100" y="9707632"/>
              <a:ext cx="6263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06" name="Google Shape;106;p13"/>
            <p:cNvCxnSpPr/>
            <p:nvPr/>
          </p:nvCxnSpPr>
          <p:spPr>
            <a:xfrm>
              <a:off x="634100" y="9979775"/>
              <a:ext cx="6263400" cy="0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07" name="Google Shape;107;p13"/>
            <p:cNvSpPr txBox="1"/>
            <p:nvPr/>
          </p:nvSpPr>
          <p:spPr>
            <a:xfrm>
              <a:off x="628125" y="9267175"/>
              <a:ext cx="6293100" cy="102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chemeClr val="dk1"/>
                </a:solidFill>
                <a:latin typeface="Wix Madefor Display"/>
                <a:ea typeface="Wix Madefor Display"/>
                <a:cs typeface="Wix Madefor Display"/>
                <a:sym typeface="Wix Madefor Display"/>
              </a:endParaRPr>
            </a:p>
          </p:txBody>
        </p:sp>
      </p:grpSp>
      <p:pic>
        <p:nvPicPr>
          <p:cNvPr id="108" name="Google Shape;108;p13" title="Ресурс 1@3x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45325" y="8194702"/>
            <a:ext cx="2265600" cy="2442871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3"/>
          <p:cNvSpPr/>
          <p:nvPr/>
        </p:nvSpPr>
        <p:spPr>
          <a:xfrm>
            <a:off x="4905537" y="2115072"/>
            <a:ext cx="162000" cy="153900"/>
          </a:xfrm>
          <a:prstGeom prst="star5">
            <a:avLst>
              <a:gd fmla="val 24462" name="adj"/>
              <a:gd fmla="val 105146" name="hf"/>
              <a:gd fmla="val 110557" name="vf"/>
            </a:avLst>
          </a:prstGeom>
          <a:solidFill>
            <a:srgbClr val="E0EEE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3"/>
          <p:cNvSpPr/>
          <p:nvPr/>
        </p:nvSpPr>
        <p:spPr>
          <a:xfrm>
            <a:off x="5212695" y="2115072"/>
            <a:ext cx="162000" cy="153900"/>
          </a:xfrm>
          <a:prstGeom prst="star5">
            <a:avLst>
              <a:gd fmla="val 24462" name="adj"/>
              <a:gd fmla="val 105146" name="hf"/>
              <a:gd fmla="val 110557" name="vf"/>
            </a:avLst>
          </a:prstGeom>
          <a:solidFill>
            <a:srgbClr val="E0EEE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3"/>
          <p:cNvSpPr/>
          <p:nvPr/>
        </p:nvSpPr>
        <p:spPr>
          <a:xfrm>
            <a:off x="5519853" y="2115072"/>
            <a:ext cx="162000" cy="153900"/>
          </a:xfrm>
          <a:prstGeom prst="star5">
            <a:avLst>
              <a:gd fmla="val 24462" name="adj"/>
              <a:gd fmla="val 105146" name="hf"/>
              <a:gd fmla="val 110557" name="vf"/>
            </a:avLst>
          </a:prstGeom>
          <a:solidFill>
            <a:srgbClr val="E0EEE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3"/>
          <p:cNvSpPr/>
          <p:nvPr/>
        </p:nvSpPr>
        <p:spPr>
          <a:xfrm>
            <a:off x="5827011" y="2115072"/>
            <a:ext cx="162000" cy="153900"/>
          </a:xfrm>
          <a:prstGeom prst="star5">
            <a:avLst>
              <a:gd fmla="val 24462" name="adj"/>
              <a:gd fmla="val 105146" name="hf"/>
              <a:gd fmla="val 110557" name="vf"/>
            </a:avLst>
          </a:prstGeom>
          <a:solidFill>
            <a:srgbClr val="E0EEE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3"/>
          <p:cNvSpPr/>
          <p:nvPr/>
        </p:nvSpPr>
        <p:spPr>
          <a:xfrm>
            <a:off x="6134169" y="2115072"/>
            <a:ext cx="162000" cy="153900"/>
          </a:xfrm>
          <a:prstGeom prst="star5">
            <a:avLst>
              <a:gd fmla="val 24462" name="adj"/>
              <a:gd fmla="val 105146" name="hf"/>
              <a:gd fmla="val 110557" name="vf"/>
            </a:avLst>
          </a:prstGeom>
          <a:solidFill>
            <a:srgbClr val="E0EEE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4" name="Google Shape;114;p13"/>
          <p:cNvGrpSpPr/>
          <p:nvPr/>
        </p:nvGrpSpPr>
        <p:grpSpPr>
          <a:xfrm>
            <a:off x="628125" y="2939939"/>
            <a:ext cx="72000" cy="1719649"/>
            <a:chOff x="628125" y="2939939"/>
            <a:chExt cx="72000" cy="1719649"/>
          </a:xfrm>
        </p:grpSpPr>
        <p:sp>
          <p:nvSpPr>
            <p:cNvPr id="115" name="Google Shape;115;p13"/>
            <p:cNvSpPr/>
            <p:nvPr/>
          </p:nvSpPr>
          <p:spPr>
            <a:xfrm>
              <a:off x="628125" y="3214547"/>
              <a:ext cx="72000" cy="72000"/>
            </a:xfrm>
            <a:prstGeom prst="ellipse">
              <a:avLst/>
            </a:prstGeom>
            <a:solidFill>
              <a:srgbClr val="E0EE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628125" y="3489155"/>
              <a:ext cx="72000" cy="72000"/>
            </a:xfrm>
            <a:prstGeom prst="ellipse">
              <a:avLst/>
            </a:prstGeom>
            <a:solidFill>
              <a:srgbClr val="E0EE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628125" y="3763764"/>
              <a:ext cx="72000" cy="72000"/>
            </a:xfrm>
            <a:prstGeom prst="ellipse">
              <a:avLst/>
            </a:prstGeom>
            <a:solidFill>
              <a:srgbClr val="E0EE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628125" y="4038372"/>
              <a:ext cx="72000" cy="72000"/>
            </a:xfrm>
            <a:prstGeom prst="ellipse">
              <a:avLst/>
            </a:prstGeom>
            <a:solidFill>
              <a:srgbClr val="E0EE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628125" y="4312980"/>
              <a:ext cx="72000" cy="72000"/>
            </a:xfrm>
            <a:prstGeom prst="ellipse">
              <a:avLst/>
            </a:prstGeom>
            <a:solidFill>
              <a:srgbClr val="E0EE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628125" y="4587588"/>
              <a:ext cx="72000" cy="72000"/>
            </a:xfrm>
            <a:prstGeom prst="ellipse">
              <a:avLst/>
            </a:prstGeom>
            <a:solidFill>
              <a:srgbClr val="E0EE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628125" y="2939939"/>
              <a:ext cx="72000" cy="72000"/>
            </a:xfrm>
            <a:prstGeom prst="ellipse">
              <a:avLst/>
            </a:prstGeom>
            <a:solidFill>
              <a:srgbClr val="E0EE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2" name="Google Shape;122;p13"/>
          <p:cNvGrpSpPr/>
          <p:nvPr/>
        </p:nvGrpSpPr>
        <p:grpSpPr>
          <a:xfrm>
            <a:off x="4145325" y="2939939"/>
            <a:ext cx="72000" cy="1719649"/>
            <a:chOff x="628125" y="2939939"/>
            <a:chExt cx="72000" cy="1719649"/>
          </a:xfrm>
        </p:grpSpPr>
        <p:sp>
          <p:nvSpPr>
            <p:cNvPr id="123" name="Google Shape;123;p13"/>
            <p:cNvSpPr/>
            <p:nvPr/>
          </p:nvSpPr>
          <p:spPr>
            <a:xfrm>
              <a:off x="628125" y="3214547"/>
              <a:ext cx="72000" cy="72000"/>
            </a:xfrm>
            <a:prstGeom prst="ellipse">
              <a:avLst/>
            </a:prstGeom>
            <a:solidFill>
              <a:srgbClr val="E0EE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628125" y="3489155"/>
              <a:ext cx="72000" cy="72000"/>
            </a:xfrm>
            <a:prstGeom prst="ellipse">
              <a:avLst/>
            </a:prstGeom>
            <a:solidFill>
              <a:srgbClr val="E0EE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628125" y="3763764"/>
              <a:ext cx="72000" cy="72000"/>
            </a:xfrm>
            <a:prstGeom prst="ellipse">
              <a:avLst/>
            </a:prstGeom>
            <a:solidFill>
              <a:srgbClr val="E0EE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628125" y="4038372"/>
              <a:ext cx="72000" cy="72000"/>
            </a:xfrm>
            <a:prstGeom prst="ellipse">
              <a:avLst/>
            </a:prstGeom>
            <a:solidFill>
              <a:srgbClr val="E0EE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628125" y="4312980"/>
              <a:ext cx="72000" cy="72000"/>
            </a:xfrm>
            <a:prstGeom prst="ellipse">
              <a:avLst/>
            </a:prstGeom>
            <a:solidFill>
              <a:srgbClr val="E0EE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628125" y="4587588"/>
              <a:ext cx="72000" cy="72000"/>
            </a:xfrm>
            <a:prstGeom prst="ellipse">
              <a:avLst/>
            </a:prstGeom>
            <a:solidFill>
              <a:srgbClr val="E0EE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628125" y="2939939"/>
              <a:ext cx="72000" cy="72000"/>
            </a:xfrm>
            <a:prstGeom prst="ellipse">
              <a:avLst/>
            </a:prstGeom>
            <a:solidFill>
              <a:srgbClr val="E0EE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