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10692000" cx="7560000"/>
  <p:notesSz cx="6858000" cy="9144000"/>
  <p:embeddedFontLst>
    <p:embeddedFont>
      <p:font typeface="DM Sans Medium"/>
      <p:regular r:id="rId7"/>
      <p:bold r:id="rId8"/>
      <p:italic r:id="rId9"/>
      <p:boldItalic r:id="rId10"/>
    </p:embeddedFont>
    <p:embeddedFont>
      <p:font typeface="Allison"/>
      <p:regular r:id="rId11"/>
    </p:embeddedFont>
    <p:embeddedFont>
      <p:font typeface="DM Sans"/>
      <p:regular r:id="rId12"/>
      <p:bold r:id="rId13"/>
      <p:italic r:id="rId14"/>
      <p:boldItalic r:id="rId1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3368">
          <p15:clr>
            <a:srgbClr val="A4A3A4"/>
          </p15:clr>
        </p15:guide>
        <p15:guide id="2" pos="4160">
          <p15:clr>
            <a:srgbClr val="A4A3A4"/>
          </p15:clr>
        </p15:guide>
        <p15:guide id="3" pos="611">
          <p15:clr>
            <a:srgbClr val="9AA0A6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3368" orient="horz"/>
        <p:guide pos="4160"/>
        <p:guide pos="61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Allison-regular.fntdata"/><Relationship Id="rId10" Type="http://schemas.openxmlformats.org/officeDocument/2006/relationships/font" Target="fonts/DMSansMedium-boldItalic.fntdata"/><Relationship Id="rId13" Type="http://schemas.openxmlformats.org/officeDocument/2006/relationships/font" Target="fonts/DMSans-bold.fntdata"/><Relationship Id="rId12" Type="http://schemas.openxmlformats.org/officeDocument/2006/relationships/font" Target="fonts/DMSans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DMSansMedium-italic.fntdata"/><Relationship Id="rId15" Type="http://schemas.openxmlformats.org/officeDocument/2006/relationships/font" Target="fonts/DMSans-boldItalic.fntdata"/><Relationship Id="rId14" Type="http://schemas.openxmlformats.org/officeDocument/2006/relationships/font" Target="fonts/DMSans-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font" Target="fonts/DMSansMedium-regular.fntdata"/><Relationship Id="rId8" Type="http://schemas.openxmlformats.org/officeDocument/2006/relationships/font" Target="fonts/DMSansMedium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2217050" y="685800"/>
            <a:ext cx="2424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257705" y="4471058"/>
            <a:ext cx="7044600" cy="1749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4" name="Google Shape;54;p13"/>
          <p:cNvGrpSpPr/>
          <p:nvPr/>
        </p:nvGrpSpPr>
        <p:grpSpPr>
          <a:xfrm>
            <a:off x="-17000" y="4775"/>
            <a:ext cx="7577001" cy="10691850"/>
            <a:chOff x="-17000" y="4775"/>
            <a:chExt cx="7577001" cy="10691850"/>
          </a:xfrm>
        </p:grpSpPr>
        <p:pic>
          <p:nvPicPr>
            <p:cNvPr id="55" name="Google Shape;55;p13"/>
            <p:cNvPicPr preferRelativeResize="0"/>
            <p:nvPr/>
          </p:nvPicPr>
          <p:blipFill rotWithShape="1">
            <a:blip r:embed="rId3">
              <a:alphaModFix/>
            </a:blip>
            <a:srcRect b="0" l="0" r="47992" t="48641"/>
            <a:stretch/>
          </p:blipFill>
          <p:spPr>
            <a:xfrm>
              <a:off x="5911100" y="4775"/>
              <a:ext cx="1648901" cy="162832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56" name="Google Shape;56;p13"/>
            <p:cNvPicPr preferRelativeResize="0"/>
            <p:nvPr/>
          </p:nvPicPr>
          <p:blipFill rotWithShape="1">
            <a:blip r:embed="rId3">
              <a:alphaModFix/>
            </a:blip>
            <a:srcRect b="37845" l="34636" r="0" t="0"/>
            <a:stretch/>
          </p:blipFill>
          <p:spPr>
            <a:xfrm>
              <a:off x="-17000" y="8841575"/>
              <a:ext cx="1950899" cy="1855050"/>
            </a:xfrm>
            <a:prstGeom prst="rect">
              <a:avLst/>
            </a:prstGeom>
            <a:noFill/>
            <a:ln>
              <a:noFill/>
            </a:ln>
          </p:spPr>
        </p:pic>
        <p:grpSp>
          <p:nvGrpSpPr>
            <p:cNvPr id="57" name="Google Shape;57;p13"/>
            <p:cNvGrpSpPr/>
            <p:nvPr/>
          </p:nvGrpSpPr>
          <p:grpSpPr>
            <a:xfrm>
              <a:off x="6696900" y="608775"/>
              <a:ext cx="326950" cy="152400"/>
              <a:chOff x="6696900" y="608775"/>
              <a:chExt cx="326950" cy="152400"/>
            </a:xfrm>
          </p:grpSpPr>
          <p:sp>
            <p:nvSpPr>
              <p:cNvPr id="58" name="Google Shape;58;p13"/>
              <p:cNvSpPr/>
              <p:nvPr/>
            </p:nvSpPr>
            <p:spPr>
              <a:xfrm rot="5400000">
                <a:off x="6686550" y="619125"/>
                <a:ext cx="152400" cy="131700"/>
              </a:xfrm>
              <a:prstGeom prst="triangle">
                <a:avLst>
                  <a:gd fmla="val 50000" name="adj"/>
                </a:avLst>
              </a:prstGeom>
              <a:solidFill>
                <a:srgbClr val="DBC7BC">
                  <a:alpha val="5787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9" name="Google Shape;59;p13"/>
              <p:cNvSpPr/>
              <p:nvPr/>
            </p:nvSpPr>
            <p:spPr>
              <a:xfrm rot="5400000">
                <a:off x="6881800" y="619125"/>
                <a:ext cx="152400" cy="131700"/>
              </a:xfrm>
              <a:prstGeom prst="triangle">
                <a:avLst>
                  <a:gd fmla="val 50000" name="adj"/>
                </a:avLst>
              </a:prstGeom>
              <a:solidFill>
                <a:srgbClr val="DBC7BC">
                  <a:alpha val="57870"/>
                </a:srgb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60" name="Google Shape;60;p13"/>
            <p:cNvSpPr/>
            <p:nvPr/>
          </p:nvSpPr>
          <p:spPr>
            <a:xfrm>
              <a:off x="6948500" y="3119450"/>
              <a:ext cx="49800" cy="49800"/>
            </a:xfrm>
            <a:prstGeom prst="ellipse">
              <a:avLst/>
            </a:prstGeom>
            <a:solidFill>
              <a:schemeClr val="lt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61" name="Google Shape;61;p13"/>
            <p:cNvGrpSpPr/>
            <p:nvPr/>
          </p:nvGrpSpPr>
          <p:grpSpPr>
            <a:xfrm rot="2700000">
              <a:off x="6798199" y="9953511"/>
              <a:ext cx="153280" cy="151348"/>
              <a:chOff x="6758000" y="9587850"/>
              <a:chExt cx="142800" cy="141000"/>
            </a:xfrm>
          </p:grpSpPr>
          <p:cxnSp>
            <p:nvCxnSpPr>
              <p:cNvPr id="62" name="Google Shape;62;p13"/>
              <p:cNvCxnSpPr/>
              <p:nvPr/>
            </p:nvCxnSpPr>
            <p:spPr>
              <a:xfrm>
                <a:off x="6758000" y="9658350"/>
                <a:ext cx="142800" cy="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BC7BC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  <p:cxnSp>
            <p:nvCxnSpPr>
              <p:cNvPr id="63" name="Google Shape;63;p13"/>
              <p:cNvCxnSpPr/>
              <p:nvPr/>
            </p:nvCxnSpPr>
            <p:spPr>
              <a:xfrm>
                <a:off x="6829400" y="9587850"/>
                <a:ext cx="0" cy="141000"/>
              </a:xfrm>
              <a:prstGeom prst="straightConnector1">
                <a:avLst/>
              </a:prstGeom>
              <a:noFill/>
              <a:ln cap="flat" cmpd="sng" w="28575">
                <a:solidFill>
                  <a:srgbClr val="DBC7BC"/>
                </a:solidFill>
                <a:prstDash val="solid"/>
                <a:round/>
                <a:headEnd len="med" w="med" type="none"/>
                <a:tailEnd len="med" w="med" type="none"/>
              </a:ln>
            </p:spPr>
          </p:cxnSp>
        </p:grpSp>
        <p:sp>
          <p:nvSpPr>
            <p:cNvPr id="64" name="Google Shape;64;p13"/>
            <p:cNvSpPr/>
            <p:nvPr/>
          </p:nvSpPr>
          <p:spPr>
            <a:xfrm>
              <a:off x="6968725" y="8717750"/>
              <a:ext cx="91700" cy="416750"/>
            </a:xfrm>
            <a:custGeom>
              <a:rect b="b" l="l" r="r" t="t"/>
              <a:pathLst>
                <a:path extrusionOk="0" h="16670" w="3668">
                  <a:moveTo>
                    <a:pt x="3382" y="0"/>
                  </a:moveTo>
                  <a:lnTo>
                    <a:pt x="0" y="3382"/>
                  </a:lnTo>
                  <a:lnTo>
                    <a:pt x="3334" y="6716"/>
                  </a:lnTo>
                  <a:lnTo>
                    <a:pt x="191" y="9859"/>
                  </a:lnTo>
                  <a:lnTo>
                    <a:pt x="3668" y="13336"/>
                  </a:lnTo>
                  <a:lnTo>
                    <a:pt x="335" y="16670"/>
                  </a:lnTo>
                </a:path>
              </a:pathLst>
            </a:custGeom>
            <a:noFill/>
            <a:ln cap="flat" cmpd="sng" w="19050">
              <a:solidFill>
                <a:srgbClr val="C4C3CA"/>
              </a:solidFill>
              <a:prstDash val="solid"/>
              <a:round/>
              <a:headEnd len="med" w="med" type="none"/>
              <a:tailEnd len="med" w="med" type="none"/>
            </a:ln>
          </p:spPr>
        </p:sp>
        <p:grpSp>
          <p:nvGrpSpPr>
            <p:cNvPr id="65" name="Google Shape;65;p13"/>
            <p:cNvGrpSpPr/>
            <p:nvPr/>
          </p:nvGrpSpPr>
          <p:grpSpPr>
            <a:xfrm rot="-5400000">
              <a:off x="459375" y="9852950"/>
              <a:ext cx="326950" cy="152400"/>
              <a:chOff x="6696900" y="608775"/>
              <a:chExt cx="326950" cy="152400"/>
            </a:xfrm>
          </p:grpSpPr>
          <p:sp>
            <p:nvSpPr>
              <p:cNvPr id="66" name="Google Shape;66;p13"/>
              <p:cNvSpPr/>
              <p:nvPr/>
            </p:nvSpPr>
            <p:spPr>
              <a:xfrm rot="5400000">
                <a:off x="6686550" y="619125"/>
                <a:ext cx="152400" cy="131700"/>
              </a:xfrm>
              <a:prstGeom prst="triangle">
                <a:avLst>
                  <a:gd fmla="val 50000" name="adj"/>
                </a:avLst>
              </a:prstGeom>
              <a:solidFill>
                <a:srgbClr val="D2D3D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7" name="Google Shape;67;p13"/>
              <p:cNvSpPr/>
              <p:nvPr/>
            </p:nvSpPr>
            <p:spPr>
              <a:xfrm rot="5400000">
                <a:off x="6881800" y="619125"/>
                <a:ext cx="152400" cy="131700"/>
              </a:xfrm>
              <a:prstGeom prst="triangle">
                <a:avLst>
                  <a:gd fmla="val 50000" name="adj"/>
                </a:avLst>
              </a:prstGeom>
              <a:solidFill>
                <a:srgbClr val="D2D3D5"/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68" name="Google Shape;68;p13"/>
            <p:cNvSpPr/>
            <p:nvPr/>
          </p:nvSpPr>
          <p:spPr>
            <a:xfrm>
              <a:off x="546650" y="740575"/>
              <a:ext cx="91700" cy="416750"/>
            </a:xfrm>
            <a:custGeom>
              <a:rect b="b" l="l" r="r" t="t"/>
              <a:pathLst>
                <a:path extrusionOk="0" h="16670" w="3668">
                  <a:moveTo>
                    <a:pt x="3382" y="0"/>
                  </a:moveTo>
                  <a:lnTo>
                    <a:pt x="0" y="3382"/>
                  </a:lnTo>
                  <a:lnTo>
                    <a:pt x="3334" y="6716"/>
                  </a:lnTo>
                  <a:lnTo>
                    <a:pt x="191" y="9859"/>
                  </a:lnTo>
                  <a:lnTo>
                    <a:pt x="3668" y="13336"/>
                  </a:lnTo>
                  <a:lnTo>
                    <a:pt x="335" y="16670"/>
                  </a:lnTo>
                </a:path>
              </a:pathLst>
            </a:custGeom>
            <a:noFill/>
            <a:ln cap="flat" cmpd="sng" w="19050">
              <a:solidFill>
                <a:srgbClr val="C4C3CA"/>
              </a:solidFill>
              <a:prstDash val="solid"/>
              <a:round/>
              <a:headEnd len="med" w="med" type="none"/>
              <a:tailEnd len="med" w="med" type="none"/>
            </a:ln>
          </p:spPr>
        </p:sp>
        <p:sp>
          <p:nvSpPr>
            <p:cNvPr id="69" name="Google Shape;69;p13"/>
            <p:cNvSpPr/>
            <p:nvPr/>
          </p:nvSpPr>
          <p:spPr>
            <a:xfrm>
              <a:off x="496850" y="3686175"/>
              <a:ext cx="91800" cy="91800"/>
            </a:xfrm>
            <a:prstGeom prst="ellipse">
              <a:avLst/>
            </a:prstGeom>
            <a:noFill/>
            <a:ln cap="flat" cmpd="sng" w="19050">
              <a:solidFill>
                <a:srgbClr val="DBC7BC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70" name="Google Shape;70;p13"/>
          <p:cNvSpPr txBox="1"/>
          <p:nvPr/>
        </p:nvSpPr>
        <p:spPr>
          <a:xfrm>
            <a:off x="1000950" y="281549"/>
            <a:ext cx="5558100" cy="15237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9900">
                <a:solidFill>
                  <a:srgbClr val="343F52"/>
                </a:solidFill>
                <a:latin typeface="Allison"/>
                <a:ea typeface="Allison"/>
                <a:cs typeface="Allison"/>
                <a:sym typeface="Allison"/>
              </a:rPr>
              <a:t>Packing Slip</a:t>
            </a:r>
            <a:endParaRPr sz="9900">
              <a:solidFill>
                <a:srgbClr val="343F52"/>
              </a:solidFill>
              <a:latin typeface="Allison"/>
              <a:ea typeface="Allison"/>
              <a:cs typeface="Allison"/>
              <a:sym typeface="Allison"/>
            </a:endParaRPr>
          </a:p>
        </p:txBody>
      </p:sp>
      <p:grpSp>
        <p:nvGrpSpPr>
          <p:cNvPr id="71" name="Google Shape;71;p13"/>
          <p:cNvGrpSpPr/>
          <p:nvPr/>
        </p:nvGrpSpPr>
        <p:grpSpPr>
          <a:xfrm>
            <a:off x="957250" y="2219225"/>
            <a:ext cx="5385725" cy="950050"/>
            <a:chOff x="957250" y="2219225"/>
            <a:chExt cx="5385725" cy="950050"/>
          </a:xfrm>
        </p:grpSpPr>
        <p:grpSp>
          <p:nvGrpSpPr>
            <p:cNvPr id="72" name="Google Shape;72;p13"/>
            <p:cNvGrpSpPr/>
            <p:nvPr/>
          </p:nvGrpSpPr>
          <p:grpSpPr>
            <a:xfrm>
              <a:off x="957250" y="2219225"/>
              <a:ext cx="1950900" cy="406825"/>
              <a:chOff x="957250" y="2219225"/>
              <a:chExt cx="1950900" cy="406825"/>
            </a:xfrm>
          </p:grpSpPr>
          <p:sp>
            <p:nvSpPr>
              <p:cNvPr id="73" name="Google Shape;73;p13"/>
              <p:cNvSpPr txBox="1"/>
              <p:nvPr/>
            </p:nvSpPr>
            <p:spPr>
              <a:xfrm>
                <a:off x="957250" y="2219225"/>
                <a:ext cx="19509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solidFill>
                      <a:srgbClr val="343F52"/>
                    </a:solidFill>
                    <a:latin typeface="DM Sans"/>
                    <a:ea typeface="DM Sans"/>
                    <a:cs typeface="DM Sans"/>
                    <a:sym typeface="DM Sans"/>
                  </a:rPr>
                  <a:t>DATE</a:t>
                </a:r>
                <a:endParaRPr b="1">
                  <a:solidFill>
                    <a:srgbClr val="343F52"/>
                  </a:solidFill>
                  <a:latin typeface="DM Sans"/>
                  <a:ea typeface="DM Sans"/>
                  <a:cs typeface="DM Sans"/>
                  <a:sym typeface="DM Sans"/>
                </a:endParaRPr>
              </a:p>
            </p:txBody>
          </p:sp>
          <p:sp>
            <p:nvSpPr>
              <p:cNvPr id="74" name="Google Shape;74;p13"/>
              <p:cNvSpPr txBox="1"/>
              <p:nvPr/>
            </p:nvSpPr>
            <p:spPr>
              <a:xfrm>
                <a:off x="957250" y="2441250"/>
                <a:ext cx="19509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B38976"/>
                    </a:solidFill>
                    <a:latin typeface="DM Sans"/>
                    <a:ea typeface="DM Sans"/>
                    <a:cs typeface="DM Sans"/>
                    <a:sym typeface="DM Sans"/>
                  </a:rPr>
                  <a:t>Add Date Here</a:t>
                </a:r>
                <a:endParaRPr sz="1200">
                  <a:solidFill>
                    <a:srgbClr val="B38976"/>
                  </a:solidFill>
                  <a:latin typeface="DM Sans"/>
                  <a:ea typeface="DM Sans"/>
                  <a:cs typeface="DM Sans"/>
                  <a:sym typeface="DM Sans"/>
                </a:endParaRPr>
              </a:p>
            </p:txBody>
          </p:sp>
        </p:grpSp>
        <p:grpSp>
          <p:nvGrpSpPr>
            <p:cNvPr id="75" name="Google Shape;75;p13"/>
            <p:cNvGrpSpPr/>
            <p:nvPr/>
          </p:nvGrpSpPr>
          <p:grpSpPr>
            <a:xfrm>
              <a:off x="957250" y="2762450"/>
              <a:ext cx="1950900" cy="406825"/>
              <a:chOff x="957250" y="2219225"/>
              <a:chExt cx="1950900" cy="406825"/>
            </a:xfrm>
          </p:grpSpPr>
          <p:sp>
            <p:nvSpPr>
              <p:cNvPr id="76" name="Google Shape;76;p13"/>
              <p:cNvSpPr txBox="1"/>
              <p:nvPr/>
            </p:nvSpPr>
            <p:spPr>
              <a:xfrm>
                <a:off x="957250" y="2219225"/>
                <a:ext cx="19509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solidFill>
                      <a:srgbClr val="343F52"/>
                    </a:solidFill>
                    <a:latin typeface="DM Sans"/>
                    <a:ea typeface="DM Sans"/>
                    <a:cs typeface="DM Sans"/>
                    <a:sym typeface="DM Sans"/>
                  </a:rPr>
                  <a:t>SHIP TO:</a:t>
                </a:r>
                <a:endParaRPr b="1">
                  <a:solidFill>
                    <a:srgbClr val="343F52"/>
                  </a:solidFill>
                  <a:latin typeface="DM Sans"/>
                  <a:ea typeface="DM Sans"/>
                  <a:cs typeface="DM Sans"/>
                  <a:sym typeface="DM Sans"/>
                </a:endParaRPr>
              </a:p>
            </p:txBody>
          </p:sp>
          <p:sp>
            <p:nvSpPr>
              <p:cNvPr id="77" name="Google Shape;77;p13"/>
              <p:cNvSpPr txBox="1"/>
              <p:nvPr/>
            </p:nvSpPr>
            <p:spPr>
              <a:xfrm>
                <a:off x="957250" y="2441250"/>
                <a:ext cx="19509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B38976"/>
                    </a:solidFill>
                    <a:latin typeface="DM Sans"/>
                    <a:ea typeface="DM Sans"/>
                    <a:cs typeface="DM Sans"/>
                    <a:sym typeface="DM Sans"/>
                  </a:rPr>
                  <a:t>Add Info Here</a:t>
                </a:r>
                <a:endParaRPr sz="1200">
                  <a:solidFill>
                    <a:srgbClr val="B38976"/>
                  </a:solidFill>
                  <a:latin typeface="DM Sans"/>
                  <a:ea typeface="DM Sans"/>
                  <a:cs typeface="DM Sans"/>
                  <a:sym typeface="DM Sans"/>
                </a:endParaRPr>
              </a:p>
            </p:txBody>
          </p:sp>
        </p:grpSp>
        <p:grpSp>
          <p:nvGrpSpPr>
            <p:cNvPr id="78" name="Google Shape;78;p13"/>
            <p:cNvGrpSpPr/>
            <p:nvPr/>
          </p:nvGrpSpPr>
          <p:grpSpPr>
            <a:xfrm>
              <a:off x="4392075" y="2219225"/>
              <a:ext cx="1950900" cy="406825"/>
              <a:chOff x="957250" y="2219225"/>
              <a:chExt cx="1950900" cy="406825"/>
            </a:xfrm>
          </p:grpSpPr>
          <p:sp>
            <p:nvSpPr>
              <p:cNvPr id="79" name="Google Shape;79;p13"/>
              <p:cNvSpPr txBox="1"/>
              <p:nvPr/>
            </p:nvSpPr>
            <p:spPr>
              <a:xfrm>
                <a:off x="957250" y="2219225"/>
                <a:ext cx="19509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solidFill>
                      <a:srgbClr val="343F52"/>
                    </a:solidFill>
                    <a:latin typeface="DM Sans"/>
                    <a:ea typeface="DM Sans"/>
                    <a:cs typeface="DM Sans"/>
                    <a:sym typeface="DM Sans"/>
                  </a:rPr>
                  <a:t>INVOICE </a:t>
                </a:r>
                <a:r>
                  <a:rPr b="1" lang="ru">
                    <a:solidFill>
                      <a:srgbClr val="343F52"/>
                    </a:solidFill>
                    <a:latin typeface="DM Sans"/>
                    <a:ea typeface="DM Sans"/>
                    <a:cs typeface="DM Sans"/>
                    <a:sym typeface="DM Sans"/>
                  </a:rPr>
                  <a:t>#</a:t>
                </a:r>
                <a:endParaRPr b="1">
                  <a:solidFill>
                    <a:srgbClr val="343F52"/>
                  </a:solidFill>
                  <a:latin typeface="DM Sans"/>
                  <a:ea typeface="DM Sans"/>
                  <a:cs typeface="DM Sans"/>
                  <a:sym typeface="DM Sans"/>
                </a:endParaRPr>
              </a:p>
            </p:txBody>
          </p:sp>
          <p:sp>
            <p:nvSpPr>
              <p:cNvPr id="80" name="Google Shape;80;p13"/>
              <p:cNvSpPr txBox="1"/>
              <p:nvPr/>
            </p:nvSpPr>
            <p:spPr>
              <a:xfrm>
                <a:off x="957250" y="2441250"/>
                <a:ext cx="19509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B38976"/>
                    </a:solidFill>
                    <a:latin typeface="DM Sans"/>
                    <a:ea typeface="DM Sans"/>
                    <a:cs typeface="DM Sans"/>
                    <a:sym typeface="DM Sans"/>
                  </a:rPr>
                  <a:t>Add # Here</a:t>
                </a:r>
                <a:endParaRPr sz="1200">
                  <a:solidFill>
                    <a:srgbClr val="B38976"/>
                  </a:solidFill>
                  <a:latin typeface="DM Sans"/>
                  <a:ea typeface="DM Sans"/>
                  <a:cs typeface="DM Sans"/>
                  <a:sym typeface="DM Sans"/>
                </a:endParaRPr>
              </a:p>
            </p:txBody>
          </p:sp>
        </p:grpSp>
        <p:grpSp>
          <p:nvGrpSpPr>
            <p:cNvPr id="81" name="Google Shape;81;p13"/>
            <p:cNvGrpSpPr/>
            <p:nvPr/>
          </p:nvGrpSpPr>
          <p:grpSpPr>
            <a:xfrm>
              <a:off x="4392075" y="2762450"/>
              <a:ext cx="1950900" cy="406825"/>
              <a:chOff x="957250" y="2219225"/>
              <a:chExt cx="1950900" cy="406825"/>
            </a:xfrm>
          </p:grpSpPr>
          <p:sp>
            <p:nvSpPr>
              <p:cNvPr id="82" name="Google Shape;82;p13"/>
              <p:cNvSpPr txBox="1"/>
              <p:nvPr/>
            </p:nvSpPr>
            <p:spPr>
              <a:xfrm>
                <a:off x="957250" y="2219225"/>
                <a:ext cx="1950900" cy="2154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b="1" lang="ru">
                    <a:solidFill>
                      <a:srgbClr val="343F52"/>
                    </a:solidFill>
                    <a:latin typeface="DM Sans"/>
                    <a:ea typeface="DM Sans"/>
                    <a:cs typeface="DM Sans"/>
                    <a:sym typeface="DM Sans"/>
                  </a:rPr>
                  <a:t>DATE OF PAYMENT</a:t>
                </a:r>
                <a:endParaRPr b="1">
                  <a:solidFill>
                    <a:srgbClr val="343F52"/>
                  </a:solidFill>
                  <a:latin typeface="DM Sans"/>
                  <a:ea typeface="DM Sans"/>
                  <a:cs typeface="DM Sans"/>
                  <a:sym typeface="DM Sans"/>
                </a:endParaRPr>
              </a:p>
            </p:txBody>
          </p:sp>
          <p:sp>
            <p:nvSpPr>
              <p:cNvPr id="83" name="Google Shape;83;p13"/>
              <p:cNvSpPr txBox="1"/>
              <p:nvPr/>
            </p:nvSpPr>
            <p:spPr>
              <a:xfrm>
                <a:off x="957250" y="2441250"/>
                <a:ext cx="1950900" cy="184800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anchorCtr="0" anchor="t" bIns="0" lIns="0" spcFirstLastPara="1" rIns="0" wrap="square" tIns="0">
                <a:sp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rPr lang="ru" sz="1200">
                    <a:solidFill>
                      <a:srgbClr val="B38976"/>
                    </a:solidFill>
                    <a:latin typeface="DM Sans"/>
                    <a:ea typeface="DM Sans"/>
                    <a:cs typeface="DM Sans"/>
                    <a:sym typeface="DM Sans"/>
                  </a:rPr>
                  <a:t>Add # Here</a:t>
                </a:r>
                <a:endParaRPr sz="1200">
                  <a:solidFill>
                    <a:srgbClr val="B38976"/>
                  </a:solidFill>
                  <a:latin typeface="DM Sans"/>
                  <a:ea typeface="DM Sans"/>
                  <a:cs typeface="DM Sans"/>
                  <a:sym typeface="DM Sans"/>
                </a:endParaRPr>
              </a:p>
            </p:txBody>
          </p:sp>
        </p:grpSp>
      </p:grpSp>
      <p:grpSp>
        <p:nvGrpSpPr>
          <p:cNvPr id="84" name="Google Shape;84;p13"/>
          <p:cNvGrpSpPr/>
          <p:nvPr/>
        </p:nvGrpSpPr>
        <p:grpSpPr>
          <a:xfrm>
            <a:off x="973800" y="3786500"/>
            <a:ext cx="5631000" cy="3712302"/>
            <a:chOff x="973800" y="3786500"/>
            <a:chExt cx="5631000" cy="3712302"/>
          </a:xfrm>
        </p:grpSpPr>
        <p:sp>
          <p:nvSpPr>
            <p:cNvPr id="85" name="Google Shape;85;p13"/>
            <p:cNvSpPr/>
            <p:nvPr/>
          </p:nvSpPr>
          <p:spPr>
            <a:xfrm>
              <a:off x="973800" y="3786500"/>
              <a:ext cx="5631000" cy="406800"/>
            </a:xfrm>
            <a:prstGeom prst="rect">
              <a:avLst/>
            </a:prstGeom>
            <a:solidFill>
              <a:srgbClr val="343F52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6" name="Google Shape;86;p13"/>
            <p:cNvSpPr txBox="1"/>
            <p:nvPr/>
          </p:nvSpPr>
          <p:spPr>
            <a:xfrm>
              <a:off x="1141077" y="3872063"/>
              <a:ext cx="8214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solidFill>
                    <a:schemeClr val="lt1"/>
                  </a:solidFill>
                  <a:latin typeface="DM Sans"/>
                  <a:ea typeface="DM Sans"/>
                  <a:cs typeface="DM Sans"/>
                  <a:sym typeface="DM Sans"/>
                </a:rPr>
                <a:t>ITEM</a:t>
              </a:r>
              <a:r>
                <a:rPr b="1" lang="ru">
                  <a:solidFill>
                    <a:schemeClr val="lt1"/>
                  </a:solidFill>
                  <a:latin typeface="DM Sans"/>
                  <a:ea typeface="DM Sans"/>
                  <a:cs typeface="DM Sans"/>
                  <a:sym typeface="DM Sans"/>
                </a:rPr>
                <a:t>#</a:t>
              </a:r>
              <a:endParaRPr b="1">
                <a:solidFill>
                  <a:schemeClr val="lt1"/>
                </a:solidFill>
                <a:latin typeface="DM Sans"/>
                <a:ea typeface="DM Sans"/>
                <a:cs typeface="DM Sans"/>
                <a:sym typeface="DM Sans"/>
              </a:endParaRPr>
            </a:p>
          </p:txBody>
        </p:sp>
        <p:sp>
          <p:nvSpPr>
            <p:cNvPr id="87" name="Google Shape;87;p13"/>
            <p:cNvSpPr txBox="1"/>
            <p:nvPr/>
          </p:nvSpPr>
          <p:spPr>
            <a:xfrm>
              <a:off x="2454400" y="3872063"/>
              <a:ext cx="20736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solidFill>
                    <a:schemeClr val="lt1"/>
                  </a:solidFill>
                  <a:latin typeface="DM Sans"/>
                  <a:ea typeface="DM Sans"/>
                  <a:cs typeface="DM Sans"/>
                  <a:sym typeface="DM Sans"/>
                </a:rPr>
                <a:t>DESCRIPTION</a:t>
              </a:r>
              <a:endParaRPr b="1">
                <a:solidFill>
                  <a:schemeClr val="lt1"/>
                </a:solidFill>
                <a:latin typeface="DM Sans"/>
                <a:ea typeface="DM Sans"/>
                <a:cs typeface="DM Sans"/>
                <a:sym typeface="DM Sans"/>
              </a:endParaRPr>
            </a:p>
          </p:txBody>
        </p:sp>
        <p:sp>
          <p:nvSpPr>
            <p:cNvPr id="88" name="Google Shape;88;p13"/>
            <p:cNvSpPr txBox="1"/>
            <p:nvPr/>
          </p:nvSpPr>
          <p:spPr>
            <a:xfrm>
              <a:off x="5425500" y="3872063"/>
              <a:ext cx="1033200" cy="2154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ctr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ru">
                  <a:solidFill>
                    <a:schemeClr val="lt1"/>
                  </a:solidFill>
                  <a:latin typeface="DM Sans"/>
                  <a:ea typeface="DM Sans"/>
                  <a:cs typeface="DM Sans"/>
                  <a:sym typeface="DM Sans"/>
                </a:rPr>
                <a:t>QUANTITY</a:t>
              </a:r>
              <a:endParaRPr b="1">
                <a:solidFill>
                  <a:schemeClr val="lt1"/>
                </a:solidFill>
                <a:latin typeface="DM Sans"/>
                <a:ea typeface="DM Sans"/>
                <a:cs typeface="DM Sans"/>
                <a:sym typeface="DM Sans"/>
              </a:endParaRPr>
            </a:p>
          </p:txBody>
        </p:sp>
        <p:grpSp>
          <p:nvGrpSpPr>
            <p:cNvPr id="89" name="Google Shape;89;p13"/>
            <p:cNvGrpSpPr/>
            <p:nvPr/>
          </p:nvGrpSpPr>
          <p:grpSpPr>
            <a:xfrm>
              <a:off x="973800" y="4319245"/>
              <a:ext cx="5624100" cy="284806"/>
              <a:chOff x="973800" y="4319245"/>
              <a:chExt cx="5624100" cy="284806"/>
            </a:xfrm>
          </p:grpSpPr>
          <p:grpSp>
            <p:nvGrpSpPr>
              <p:cNvPr id="90" name="Google Shape;90;p13"/>
              <p:cNvGrpSpPr/>
              <p:nvPr/>
            </p:nvGrpSpPr>
            <p:grpSpPr>
              <a:xfrm>
                <a:off x="1141077" y="4319245"/>
                <a:ext cx="5211725" cy="184800"/>
                <a:chOff x="1141077" y="4319245"/>
                <a:chExt cx="5211725" cy="184800"/>
              </a:xfrm>
            </p:grpSpPr>
            <p:sp>
              <p:nvSpPr>
                <p:cNvPr id="91" name="Google Shape;91;p13"/>
                <p:cNvSpPr txBox="1"/>
                <p:nvPr/>
              </p:nvSpPr>
              <p:spPr>
                <a:xfrm>
                  <a:off x="1141077" y="4319245"/>
                  <a:ext cx="821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343F52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Add Item #</a:t>
                  </a:r>
                  <a:endParaRPr sz="1200">
                    <a:solidFill>
                      <a:srgbClr val="343F52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  <p:sp>
              <p:nvSpPr>
                <p:cNvPr id="92" name="Google Shape;92;p13"/>
                <p:cNvSpPr txBox="1"/>
                <p:nvPr/>
              </p:nvSpPr>
              <p:spPr>
                <a:xfrm>
                  <a:off x="2454396" y="4319245"/>
                  <a:ext cx="20736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B38976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Item 1 Description</a:t>
                  </a:r>
                  <a:endParaRPr sz="1200">
                    <a:solidFill>
                      <a:srgbClr val="B38976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  <p:sp>
              <p:nvSpPr>
                <p:cNvPr id="93" name="Google Shape;93;p13"/>
                <p:cNvSpPr txBox="1"/>
                <p:nvPr/>
              </p:nvSpPr>
              <p:spPr>
                <a:xfrm>
                  <a:off x="5531402" y="4319245"/>
                  <a:ext cx="821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343F52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12</a:t>
                  </a:r>
                  <a:endParaRPr sz="1200">
                    <a:solidFill>
                      <a:srgbClr val="343F52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</p:grpSp>
          <p:cxnSp>
            <p:nvCxnSpPr>
              <p:cNvPr id="94" name="Google Shape;94;p13"/>
              <p:cNvCxnSpPr/>
              <p:nvPr/>
            </p:nvCxnSpPr>
            <p:spPr>
              <a:xfrm>
                <a:off x="973800" y="4604051"/>
                <a:ext cx="5624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2D3D5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95" name="Google Shape;95;p13"/>
            <p:cNvGrpSpPr/>
            <p:nvPr/>
          </p:nvGrpSpPr>
          <p:grpSpPr>
            <a:xfrm>
              <a:off x="973800" y="4732781"/>
              <a:ext cx="5624100" cy="284806"/>
              <a:chOff x="973800" y="4319245"/>
              <a:chExt cx="5624100" cy="284806"/>
            </a:xfrm>
          </p:grpSpPr>
          <p:grpSp>
            <p:nvGrpSpPr>
              <p:cNvPr id="96" name="Google Shape;96;p13"/>
              <p:cNvGrpSpPr/>
              <p:nvPr/>
            </p:nvGrpSpPr>
            <p:grpSpPr>
              <a:xfrm>
                <a:off x="1141077" y="4319245"/>
                <a:ext cx="5211725" cy="184800"/>
                <a:chOff x="1141077" y="4319245"/>
                <a:chExt cx="5211725" cy="184800"/>
              </a:xfrm>
            </p:grpSpPr>
            <p:sp>
              <p:nvSpPr>
                <p:cNvPr id="97" name="Google Shape;97;p13"/>
                <p:cNvSpPr txBox="1"/>
                <p:nvPr/>
              </p:nvSpPr>
              <p:spPr>
                <a:xfrm>
                  <a:off x="1141077" y="4319245"/>
                  <a:ext cx="821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343F52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Add Item #</a:t>
                  </a:r>
                  <a:endParaRPr sz="1200">
                    <a:solidFill>
                      <a:srgbClr val="343F52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  <p:sp>
              <p:nvSpPr>
                <p:cNvPr id="98" name="Google Shape;98;p13"/>
                <p:cNvSpPr txBox="1"/>
                <p:nvPr/>
              </p:nvSpPr>
              <p:spPr>
                <a:xfrm>
                  <a:off x="2454396" y="4319245"/>
                  <a:ext cx="20736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B38976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Item 2 Description</a:t>
                  </a:r>
                  <a:endParaRPr sz="1200">
                    <a:solidFill>
                      <a:srgbClr val="B38976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  <p:sp>
              <p:nvSpPr>
                <p:cNvPr id="99" name="Google Shape;99;p13"/>
                <p:cNvSpPr txBox="1"/>
                <p:nvPr/>
              </p:nvSpPr>
              <p:spPr>
                <a:xfrm>
                  <a:off x="5531402" y="4319245"/>
                  <a:ext cx="821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343F52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3</a:t>
                  </a:r>
                  <a:endParaRPr sz="1200">
                    <a:solidFill>
                      <a:srgbClr val="343F52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</p:grpSp>
          <p:cxnSp>
            <p:nvCxnSpPr>
              <p:cNvPr id="100" name="Google Shape;100;p13"/>
              <p:cNvCxnSpPr/>
              <p:nvPr/>
            </p:nvCxnSpPr>
            <p:spPr>
              <a:xfrm>
                <a:off x="973800" y="4604051"/>
                <a:ext cx="5624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2D3D5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01" name="Google Shape;101;p13"/>
            <p:cNvGrpSpPr/>
            <p:nvPr/>
          </p:nvGrpSpPr>
          <p:grpSpPr>
            <a:xfrm>
              <a:off x="973800" y="5146317"/>
              <a:ext cx="5624100" cy="284806"/>
              <a:chOff x="973800" y="4319245"/>
              <a:chExt cx="5624100" cy="284806"/>
            </a:xfrm>
          </p:grpSpPr>
          <p:grpSp>
            <p:nvGrpSpPr>
              <p:cNvPr id="102" name="Google Shape;102;p13"/>
              <p:cNvGrpSpPr/>
              <p:nvPr/>
            </p:nvGrpSpPr>
            <p:grpSpPr>
              <a:xfrm>
                <a:off x="1141077" y="4319245"/>
                <a:ext cx="5211725" cy="184800"/>
                <a:chOff x="1141077" y="4319245"/>
                <a:chExt cx="5211725" cy="184800"/>
              </a:xfrm>
            </p:grpSpPr>
            <p:sp>
              <p:nvSpPr>
                <p:cNvPr id="103" name="Google Shape;103;p13"/>
                <p:cNvSpPr txBox="1"/>
                <p:nvPr/>
              </p:nvSpPr>
              <p:spPr>
                <a:xfrm>
                  <a:off x="1141077" y="4319245"/>
                  <a:ext cx="821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343F52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Add Item #</a:t>
                  </a:r>
                  <a:endParaRPr sz="1200">
                    <a:solidFill>
                      <a:srgbClr val="343F52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  <p:sp>
              <p:nvSpPr>
                <p:cNvPr id="104" name="Google Shape;104;p13"/>
                <p:cNvSpPr txBox="1"/>
                <p:nvPr/>
              </p:nvSpPr>
              <p:spPr>
                <a:xfrm>
                  <a:off x="2454396" y="4319245"/>
                  <a:ext cx="20736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B38976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Item 3 Description</a:t>
                  </a:r>
                  <a:endParaRPr sz="1200">
                    <a:solidFill>
                      <a:srgbClr val="B38976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  <p:sp>
              <p:nvSpPr>
                <p:cNvPr id="105" name="Google Shape;105;p13"/>
                <p:cNvSpPr txBox="1"/>
                <p:nvPr/>
              </p:nvSpPr>
              <p:spPr>
                <a:xfrm>
                  <a:off x="5531402" y="4319245"/>
                  <a:ext cx="821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343F52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5</a:t>
                  </a:r>
                  <a:endParaRPr sz="1200">
                    <a:solidFill>
                      <a:srgbClr val="343F52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</p:grpSp>
          <p:cxnSp>
            <p:nvCxnSpPr>
              <p:cNvPr id="106" name="Google Shape;106;p13"/>
              <p:cNvCxnSpPr/>
              <p:nvPr/>
            </p:nvCxnSpPr>
            <p:spPr>
              <a:xfrm>
                <a:off x="973800" y="4604051"/>
                <a:ext cx="5624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2D3D5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07" name="Google Shape;107;p13"/>
            <p:cNvGrpSpPr/>
            <p:nvPr/>
          </p:nvGrpSpPr>
          <p:grpSpPr>
            <a:xfrm>
              <a:off x="973800" y="5559853"/>
              <a:ext cx="5624100" cy="284806"/>
              <a:chOff x="973800" y="4319245"/>
              <a:chExt cx="5624100" cy="284806"/>
            </a:xfrm>
          </p:grpSpPr>
          <p:grpSp>
            <p:nvGrpSpPr>
              <p:cNvPr id="108" name="Google Shape;108;p13"/>
              <p:cNvGrpSpPr/>
              <p:nvPr/>
            </p:nvGrpSpPr>
            <p:grpSpPr>
              <a:xfrm>
                <a:off x="1141077" y="4319245"/>
                <a:ext cx="5211725" cy="184800"/>
                <a:chOff x="1141077" y="4319245"/>
                <a:chExt cx="5211725" cy="184800"/>
              </a:xfrm>
            </p:grpSpPr>
            <p:sp>
              <p:nvSpPr>
                <p:cNvPr id="109" name="Google Shape;109;p13"/>
                <p:cNvSpPr txBox="1"/>
                <p:nvPr/>
              </p:nvSpPr>
              <p:spPr>
                <a:xfrm>
                  <a:off x="1141077" y="4319245"/>
                  <a:ext cx="821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343F52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Add Item #</a:t>
                  </a:r>
                  <a:endParaRPr sz="1200">
                    <a:solidFill>
                      <a:srgbClr val="343F52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  <p:sp>
              <p:nvSpPr>
                <p:cNvPr id="110" name="Google Shape;110;p13"/>
                <p:cNvSpPr txBox="1"/>
                <p:nvPr/>
              </p:nvSpPr>
              <p:spPr>
                <a:xfrm>
                  <a:off x="2454396" y="4319245"/>
                  <a:ext cx="20736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B38976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Item 4 Description</a:t>
                  </a:r>
                  <a:endParaRPr sz="1200">
                    <a:solidFill>
                      <a:srgbClr val="B38976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  <p:sp>
              <p:nvSpPr>
                <p:cNvPr id="111" name="Google Shape;111;p13"/>
                <p:cNvSpPr txBox="1"/>
                <p:nvPr/>
              </p:nvSpPr>
              <p:spPr>
                <a:xfrm>
                  <a:off x="5531402" y="4319245"/>
                  <a:ext cx="821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343F52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2</a:t>
                  </a:r>
                  <a:endParaRPr sz="1200">
                    <a:solidFill>
                      <a:srgbClr val="343F52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</p:grpSp>
          <p:cxnSp>
            <p:nvCxnSpPr>
              <p:cNvPr id="112" name="Google Shape;112;p13"/>
              <p:cNvCxnSpPr/>
              <p:nvPr/>
            </p:nvCxnSpPr>
            <p:spPr>
              <a:xfrm>
                <a:off x="973800" y="4604051"/>
                <a:ext cx="5624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2D3D5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13" name="Google Shape;113;p13"/>
            <p:cNvGrpSpPr/>
            <p:nvPr/>
          </p:nvGrpSpPr>
          <p:grpSpPr>
            <a:xfrm>
              <a:off x="973800" y="5973389"/>
              <a:ext cx="5624100" cy="284806"/>
              <a:chOff x="973800" y="4319245"/>
              <a:chExt cx="5624100" cy="284806"/>
            </a:xfrm>
          </p:grpSpPr>
          <p:grpSp>
            <p:nvGrpSpPr>
              <p:cNvPr id="114" name="Google Shape;114;p13"/>
              <p:cNvGrpSpPr/>
              <p:nvPr/>
            </p:nvGrpSpPr>
            <p:grpSpPr>
              <a:xfrm>
                <a:off x="1141077" y="4319245"/>
                <a:ext cx="5211725" cy="184800"/>
                <a:chOff x="1141077" y="4319245"/>
                <a:chExt cx="5211725" cy="184800"/>
              </a:xfrm>
            </p:grpSpPr>
            <p:sp>
              <p:nvSpPr>
                <p:cNvPr id="115" name="Google Shape;115;p13"/>
                <p:cNvSpPr txBox="1"/>
                <p:nvPr/>
              </p:nvSpPr>
              <p:spPr>
                <a:xfrm>
                  <a:off x="1141077" y="4319245"/>
                  <a:ext cx="821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343F52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Add Item #</a:t>
                  </a:r>
                  <a:endParaRPr sz="1200">
                    <a:solidFill>
                      <a:srgbClr val="343F52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  <p:sp>
              <p:nvSpPr>
                <p:cNvPr id="116" name="Google Shape;116;p13"/>
                <p:cNvSpPr txBox="1"/>
                <p:nvPr/>
              </p:nvSpPr>
              <p:spPr>
                <a:xfrm>
                  <a:off x="2454396" y="4319245"/>
                  <a:ext cx="20736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B38976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Item 5 Description</a:t>
                  </a:r>
                  <a:endParaRPr sz="1200">
                    <a:solidFill>
                      <a:srgbClr val="B38976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  <p:sp>
              <p:nvSpPr>
                <p:cNvPr id="117" name="Google Shape;117;p13"/>
                <p:cNvSpPr txBox="1"/>
                <p:nvPr/>
              </p:nvSpPr>
              <p:spPr>
                <a:xfrm>
                  <a:off x="5531402" y="4319245"/>
                  <a:ext cx="821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343F52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14</a:t>
                  </a:r>
                  <a:endParaRPr sz="1200">
                    <a:solidFill>
                      <a:srgbClr val="343F52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</p:grpSp>
          <p:cxnSp>
            <p:nvCxnSpPr>
              <p:cNvPr id="118" name="Google Shape;118;p13"/>
              <p:cNvCxnSpPr/>
              <p:nvPr/>
            </p:nvCxnSpPr>
            <p:spPr>
              <a:xfrm>
                <a:off x="973800" y="4604051"/>
                <a:ext cx="5624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2D3D5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19" name="Google Shape;119;p13"/>
            <p:cNvGrpSpPr/>
            <p:nvPr/>
          </p:nvGrpSpPr>
          <p:grpSpPr>
            <a:xfrm>
              <a:off x="973800" y="6386925"/>
              <a:ext cx="5624100" cy="284806"/>
              <a:chOff x="973800" y="4319245"/>
              <a:chExt cx="5624100" cy="284806"/>
            </a:xfrm>
          </p:grpSpPr>
          <p:grpSp>
            <p:nvGrpSpPr>
              <p:cNvPr id="120" name="Google Shape;120;p13"/>
              <p:cNvGrpSpPr/>
              <p:nvPr/>
            </p:nvGrpSpPr>
            <p:grpSpPr>
              <a:xfrm>
                <a:off x="1141077" y="4319245"/>
                <a:ext cx="5211725" cy="184800"/>
                <a:chOff x="1141077" y="4319245"/>
                <a:chExt cx="5211725" cy="184800"/>
              </a:xfrm>
            </p:grpSpPr>
            <p:sp>
              <p:nvSpPr>
                <p:cNvPr id="121" name="Google Shape;121;p13"/>
                <p:cNvSpPr txBox="1"/>
                <p:nvPr/>
              </p:nvSpPr>
              <p:spPr>
                <a:xfrm>
                  <a:off x="1141077" y="4319245"/>
                  <a:ext cx="821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343F52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Add Item #</a:t>
                  </a:r>
                  <a:endParaRPr sz="1200">
                    <a:solidFill>
                      <a:srgbClr val="343F52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  <p:sp>
              <p:nvSpPr>
                <p:cNvPr id="122" name="Google Shape;122;p13"/>
                <p:cNvSpPr txBox="1"/>
                <p:nvPr/>
              </p:nvSpPr>
              <p:spPr>
                <a:xfrm>
                  <a:off x="2454396" y="4319245"/>
                  <a:ext cx="20736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B38976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Item 6 Description</a:t>
                  </a:r>
                  <a:endParaRPr sz="1200">
                    <a:solidFill>
                      <a:srgbClr val="B38976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  <p:sp>
              <p:nvSpPr>
                <p:cNvPr id="123" name="Google Shape;123;p13"/>
                <p:cNvSpPr txBox="1"/>
                <p:nvPr/>
              </p:nvSpPr>
              <p:spPr>
                <a:xfrm>
                  <a:off x="5531402" y="4319245"/>
                  <a:ext cx="821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343F52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8</a:t>
                  </a:r>
                  <a:endParaRPr sz="1200">
                    <a:solidFill>
                      <a:srgbClr val="343F52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</p:grpSp>
          <p:cxnSp>
            <p:nvCxnSpPr>
              <p:cNvPr id="124" name="Google Shape;124;p13"/>
              <p:cNvCxnSpPr/>
              <p:nvPr/>
            </p:nvCxnSpPr>
            <p:spPr>
              <a:xfrm>
                <a:off x="973800" y="4604051"/>
                <a:ext cx="5624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2D3D5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25" name="Google Shape;125;p13"/>
            <p:cNvGrpSpPr/>
            <p:nvPr/>
          </p:nvGrpSpPr>
          <p:grpSpPr>
            <a:xfrm>
              <a:off x="973800" y="6800461"/>
              <a:ext cx="5624100" cy="284806"/>
              <a:chOff x="973800" y="4319245"/>
              <a:chExt cx="5624100" cy="284806"/>
            </a:xfrm>
          </p:grpSpPr>
          <p:grpSp>
            <p:nvGrpSpPr>
              <p:cNvPr id="126" name="Google Shape;126;p13"/>
              <p:cNvGrpSpPr/>
              <p:nvPr/>
            </p:nvGrpSpPr>
            <p:grpSpPr>
              <a:xfrm>
                <a:off x="1141077" y="4319245"/>
                <a:ext cx="5211725" cy="184800"/>
                <a:chOff x="1141077" y="4319245"/>
                <a:chExt cx="5211725" cy="184800"/>
              </a:xfrm>
            </p:grpSpPr>
            <p:sp>
              <p:nvSpPr>
                <p:cNvPr id="127" name="Google Shape;127;p13"/>
                <p:cNvSpPr txBox="1"/>
                <p:nvPr/>
              </p:nvSpPr>
              <p:spPr>
                <a:xfrm>
                  <a:off x="1141077" y="4319245"/>
                  <a:ext cx="821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343F52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Add Item #</a:t>
                  </a:r>
                  <a:endParaRPr sz="1200">
                    <a:solidFill>
                      <a:srgbClr val="343F52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  <p:sp>
              <p:nvSpPr>
                <p:cNvPr id="128" name="Google Shape;128;p13"/>
                <p:cNvSpPr txBox="1"/>
                <p:nvPr/>
              </p:nvSpPr>
              <p:spPr>
                <a:xfrm>
                  <a:off x="2454396" y="4319245"/>
                  <a:ext cx="20736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B38976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Item 7  Description</a:t>
                  </a:r>
                  <a:endParaRPr sz="1200">
                    <a:solidFill>
                      <a:srgbClr val="B38976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  <p:sp>
              <p:nvSpPr>
                <p:cNvPr id="129" name="Google Shape;129;p13"/>
                <p:cNvSpPr txBox="1"/>
                <p:nvPr/>
              </p:nvSpPr>
              <p:spPr>
                <a:xfrm>
                  <a:off x="5531402" y="4319245"/>
                  <a:ext cx="821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343F52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1</a:t>
                  </a:r>
                  <a:endParaRPr sz="1200">
                    <a:solidFill>
                      <a:srgbClr val="343F52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</p:grpSp>
          <p:cxnSp>
            <p:nvCxnSpPr>
              <p:cNvPr id="130" name="Google Shape;130;p13"/>
              <p:cNvCxnSpPr/>
              <p:nvPr/>
            </p:nvCxnSpPr>
            <p:spPr>
              <a:xfrm>
                <a:off x="973800" y="4604051"/>
                <a:ext cx="5624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2D3D5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  <p:grpSp>
          <p:nvGrpSpPr>
            <p:cNvPr id="131" name="Google Shape;131;p13"/>
            <p:cNvGrpSpPr/>
            <p:nvPr/>
          </p:nvGrpSpPr>
          <p:grpSpPr>
            <a:xfrm>
              <a:off x="973800" y="7213997"/>
              <a:ext cx="5624100" cy="284806"/>
              <a:chOff x="973800" y="4319245"/>
              <a:chExt cx="5624100" cy="284806"/>
            </a:xfrm>
          </p:grpSpPr>
          <p:grpSp>
            <p:nvGrpSpPr>
              <p:cNvPr id="132" name="Google Shape;132;p13"/>
              <p:cNvGrpSpPr/>
              <p:nvPr/>
            </p:nvGrpSpPr>
            <p:grpSpPr>
              <a:xfrm>
                <a:off x="1141077" y="4319245"/>
                <a:ext cx="5211725" cy="184800"/>
                <a:chOff x="1141077" y="4319245"/>
                <a:chExt cx="5211725" cy="184800"/>
              </a:xfrm>
            </p:grpSpPr>
            <p:sp>
              <p:nvSpPr>
                <p:cNvPr id="133" name="Google Shape;133;p13"/>
                <p:cNvSpPr txBox="1"/>
                <p:nvPr/>
              </p:nvSpPr>
              <p:spPr>
                <a:xfrm>
                  <a:off x="1141077" y="4319245"/>
                  <a:ext cx="821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343F52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Add Item #</a:t>
                  </a:r>
                  <a:endParaRPr sz="1200">
                    <a:solidFill>
                      <a:srgbClr val="343F52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  <p:sp>
              <p:nvSpPr>
                <p:cNvPr id="134" name="Google Shape;134;p13"/>
                <p:cNvSpPr txBox="1"/>
                <p:nvPr/>
              </p:nvSpPr>
              <p:spPr>
                <a:xfrm>
                  <a:off x="2454396" y="4319245"/>
                  <a:ext cx="20736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l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B38976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Item 8 Description</a:t>
                  </a:r>
                  <a:endParaRPr sz="1200">
                    <a:solidFill>
                      <a:srgbClr val="B38976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  <p:sp>
              <p:nvSpPr>
                <p:cNvPr id="135" name="Google Shape;135;p13"/>
                <p:cNvSpPr txBox="1"/>
                <p:nvPr/>
              </p:nvSpPr>
              <p:spPr>
                <a:xfrm>
                  <a:off x="5531402" y="4319245"/>
                  <a:ext cx="821400" cy="184800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anchorCtr="0" anchor="t" bIns="0" lIns="0" spcFirstLastPara="1" rIns="0" wrap="square" tIns="0">
                  <a:spAutoFit/>
                </a:bodyPr>
                <a:lstStyle/>
                <a:p>
                  <a:pPr indent="0" lvl="0" marL="0" rtl="0" algn="ctr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r>
                    <a:rPr lang="ru" sz="1200">
                      <a:solidFill>
                        <a:srgbClr val="343F52"/>
                      </a:solidFill>
                      <a:latin typeface="DM Sans"/>
                      <a:ea typeface="DM Sans"/>
                      <a:cs typeface="DM Sans"/>
                      <a:sym typeface="DM Sans"/>
                    </a:rPr>
                    <a:t>9</a:t>
                  </a:r>
                  <a:endParaRPr sz="1200">
                    <a:solidFill>
                      <a:srgbClr val="343F52"/>
                    </a:solidFill>
                    <a:latin typeface="DM Sans"/>
                    <a:ea typeface="DM Sans"/>
                    <a:cs typeface="DM Sans"/>
                    <a:sym typeface="DM Sans"/>
                  </a:endParaRPr>
                </a:p>
              </p:txBody>
            </p:sp>
          </p:grpSp>
          <p:cxnSp>
            <p:nvCxnSpPr>
              <p:cNvPr id="136" name="Google Shape;136;p13"/>
              <p:cNvCxnSpPr/>
              <p:nvPr/>
            </p:nvCxnSpPr>
            <p:spPr>
              <a:xfrm>
                <a:off x="973800" y="4604051"/>
                <a:ext cx="5624100" cy="0"/>
              </a:xfrm>
              <a:prstGeom prst="straightConnector1">
                <a:avLst/>
              </a:prstGeom>
              <a:noFill/>
              <a:ln cap="flat" cmpd="sng" w="19050">
                <a:solidFill>
                  <a:srgbClr val="D2D3D5"/>
                </a:solidFill>
                <a:prstDash val="dot"/>
                <a:round/>
                <a:headEnd len="med" w="med" type="none"/>
                <a:tailEnd len="med" w="med" type="none"/>
              </a:ln>
            </p:spPr>
          </p:cxnSp>
        </p:grpSp>
      </p:grpSp>
      <p:cxnSp>
        <p:nvCxnSpPr>
          <p:cNvPr id="137" name="Google Shape;137;p13"/>
          <p:cNvCxnSpPr/>
          <p:nvPr/>
        </p:nvCxnSpPr>
        <p:spPr>
          <a:xfrm>
            <a:off x="4710050" y="7916325"/>
            <a:ext cx="1894500" cy="0"/>
          </a:xfrm>
          <a:prstGeom prst="straightConnector1">
            <a:avLst/>
          </a:prstGeom>
          <a:noFill/>
          <a:ln cap="flat" cmpd="sng" w="9525">
            <a:solidFill>
              <a:srgbClr val="343F5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38" name="Google Shape;138;p13"/>
          <p:cNvSpPr txBox="1"/>
          <p:nvPr/>
        </p:nvSpPr>
        <p:spPr>
          <a:xfrm>
            <a:off x="4710050" y="7989075"/>
            <a:ext cx="13911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43F52"/>
                </a:solidFill>
                <a:latin typeface="DM Sans"/>
                <a:ea typeface="DM Sans"/>
                <a:cs typeface="DM Sans"/>
                <a:sym typeface="DM Sans"/>
              </a:rPr>
              <a:t>Total Quantity</a:t>
            </a:r>
            <a:endParaRPr>
              <a:solidFill>
                <a:srgbClr val="343F52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sp>
        <p:nvSpPr>
          <p:cNvPr id="139" name="Google Shape;139;p13"/>
          <p:cNvSpPr txBox="1"/>
          <p:nvPr/>
        </p:nvSpPr>
        <p:spPr>
          <a:xfrm>
            <a:off x="6207200" y="7989075"/>
            <a:ext cx="390600" cy="215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ru">
                <a:solidFill>
                  <a:srgbClr val="343F52"/>
                </a:solidFill>
                <a:latin typeface="DM Sans"/>
                <a:ea typeface="DM Sans"/>
                <a:cs typeface="DM Sans"/>
                <a:sym typeface="DM Sans"/>
              </a:rPr>
              <a:t>54</a:t>
            </a:r>
            <a:endParaRPr>
              <a:solidFill>
                <a:srgbClr val="343F52"/>
              </a:solidFill>
              <a:latin typeface="DM Sans"/>
              <a:ea typeface="DM Sans"/>
              <a:cs typeface="DM Sans"/>
              <a:sym typeface="DM Sans"/>
            </a:endParaRPr>
          </a:p>
        </p:txBody>
      </p:sp>
      <p:grpSp>
        <p:nvGrpSpPr>
          <p:cNvPr id="140" name="Google Shape;140;p13"/>
          <p:cNvGrpSpPr/>
          <p:nvPr/>
        </p:nvGrpSpPr>
        <p:grpSpPr>
          <a:xfrm>
            <a:off x="957250" y="8804948"/>
            <a:ext cx="4627200" cy="428926"/>
            <a:chOff x="957250" y="8804948"/>
            <a:chExt cx="4627200" cy="428926"/>
          </a:xfrm>
        </p:grpSpPr>
        <p:sp>
          <p:nvSpPr>
            <p:cNvPr id="141" name="Google Shape;141;p13"/>
            <p:cNvSpPr txBox="1"/>
            <p:nvPr/>
          </p:nvSpPr>
          <p:spPr>
            <a:xfrm>
              <a:off x="957250" y="8804948"/>
              <a:ext cx="4627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343F52"/>
                  </a:solidFill>
                  <a:latin typeface="DM Sans Medium"/>
                  <a:ea typeface="DM Sans Medium"/>
                  <a:cs typeface="DM Sans Medium"/>
                  <a:sym typeface="DM Sans Medium"/>
                </a:rPr>
                <a:t>If You Have any Questions or Concerns, Please contact</a:t>
              </a:r>
              <a:endParaRPr sz="1200">
                <a:solidFill>
                  <a:srgbClr val="343F52"/>
                </a:solidFill>
                <a:latin typeface="DM Sans Medium"/>
                <a:ea typeface="DM Sans Medium"/>
                <a:cs typeface="DM Sans Medium"/>
                <a:sym typeface="DM Sans Medium"/>
              </a:endParaRPr>
            </a:p>
          </p:txBody>
        </p:sp>
        <p:sp>
          <p:nvSpPr>
            <p:cNvPr id="142" name="Google Shape;142;p13"/>
            <p:cNvSpPr txBox="1"/>
            <p:nvPr/>
          </p:nvSpPr>
          <p:spPr>
            <a:xfrm>
              <a:off x="957250" y="9049074"/>
              <a:ext cx="4627200" cy="18480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0" lIns="0" spcFirstLastPara="1" rIns="0" wrap="square" tIns="0">
              <a:sp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" sz="1200">
                  <a:solidFill>
                    <a:srgbClr val="9898A3"/>
                  </a:solidFill>
                  <a:latin typeface="DM Sans"/>
                  <a:ea typeface="DM Sans"/>
                  <a:cs typeface="DM Sans"/>
                  <a:sym typeface="DM Sans"/>
                </a:rPr>
                <a:t>(Name, Phone #, E-mail)</a:t>
              </a:r>
              <a:endParaRPr sz="1200">
                <a:solidFill>
                  <a:srgbClr val="9898A3"/>
                </a:solidFill>
                <a:latin typeface="DM Sans"/>
                <a:ea typeface="DM Sans"/>
                <a:cs typeface="DM Sans"/>
                <a:sym typeface="DM Sans"/>
              </a:endParaRPr>
            </a:p>
          </p:txBody>
        </p:sp>
      </p:grpSp>
      <p:sp>
        <p:nvSpPr>
          <p:cNvPr id="143" name="Google Shape;143;p13"/>
          <p:cNvSpPr txBox="1"/>
          <p:nvPr/>
        </p:nvSpPr>
        <p:spPr>
          <a:xfrm>
            <a:off x="1872150" y="9509498"/>
            <a:ext cx="38157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ru" sz="3600">
                <a:solidFill>
                  <a:srgbClr val="343F52"/>
                </a:solidFill>
                <a:latin typeface="Allison"/>
                <a:ea typeface="Allison"/>
                <a:cs typeface="Allison"/>
                <a:sym typeface="Allison"/>
              </a:rPr>
              <a:t>Thank you for your business!</a:t>
            </a:r>
            <a:endParaRPr sz="3600">
              <a:solidFill>
                <a:srgbClr val="343F52"/>
              </a:solidFill>
              <a:latin typeface="Allison"/>
              <a:ea typeface="Allison"/>
              <a:cs typeface="Allison"/>
              <a:sym typeface="Allison"/>
            </a:endParaRPr>
          </a:p>
        </p:txBody>
      </p:sp>
      <p:cxnSp>
        <p:nvCxnSpPr>
          <p:cNvPr id="144" name="Google Shape;144;p13"/>
          <p:cNvCxnSpPr/>
          <p:nvPr/>
        </p:nvCxnSpPr>
        <p:spPr>
          <a:xfrm>
            <a:off x="-2900" y="291475"/>
            <a:ext cx="7565700" cy="0"/>
          </a:xfrm>
          <a:prstGeom prst="straightConnector1">
            <a:avLst/>
          </a:prstGeom>
          <a:noFill/>
          <a:ln cap="flat" cmpd="sng" w="19050">
            <a:solidFill>
              <a:srgbClr val="B3897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5" name="Google Shape;145;p13"/>
          <p:cNvCxnSpPr/>
          <p:nvPr/>
        </p:nvCxnSpPr>
        <p:spPr>
          <a:xfrm>
            <a:off x="285763" y="290525"/>
            <a:ext cx="0" cy="10406100"/>
          </a:xfrm>
          <a:prstGeom prst="straightConnector1">
            <a:avLst/>
          </a:prstGeom>
          <a:noFill/>
          <a:ln cap="flat" cmpd="sng" w="19050">
            <a:solidFill>
              <a:srgbClr val="B3897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6" name="Google Shape;146;p13"/>
          <p:cNvCxnSpPr/>
          <p:nvPr/>
        </p:nvCxnSpPr>
        <p:spPr>
          <a:xfrm>
            <a:off x="-2900" y="10407050"/>
            <a:ext cx="7284900" cy="0"/>
          </a:xfrm>
          <a:prstGeom prst="straightConnector1">
            <a:avLst/>
          </a:prstGeom>
          <a:noFill/>
          <a:ln cap="flat" cmpd="sng" w="19050">
            <a:solidFill>
              <a:srgbClr val="B38976"/>
            </a:solidFill>
            <a:prstDash val="solid"/>
            <a:round/>
            <a:headEnd len="med" w="med" type="none"/>
            <a:tailEnd len="med" w="med" type="none"/>
          </a:ln>
        </p:spPr>
      </p:cxnSp>
      <p:cxnSp>
        <p:nvCxnSpPr>
          <p:cNvPr id="147" name="Google Shape;147;p13"/>
          <p:cNvCxnSpPr/>
          <p:nvPr/>
        </p:nvCxnSpPr>
        <p:spPr>
          <a:xfrm>
            <a:off x="7277138" y="4775"/>
            <a:ext cx="0" cy="10692000"/>
          </a:xfrm>
          <a:prstGeom prst="straightConnector1">
            <a:avLst/>
          </a:prstGeom>
          <a:noFill/>
          <a:ln cap="flat" cmpd="sng" w="19050">
            <a:solidFill>
              <a:srgbClr val="343F52"/>
            </a:solidFill>
            <a:prstDash val="solid"/>
            <a:round/>
            <a:headEnd len="med" w="med" type="none"/>
            <a:tailEnd len="med" w="med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