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Yellowtail"/>
      <p:regular r:id="rId7"/>
    </p:embeddedFont>
    <p:embeddedFont>
      <p:font typeface="Roboto"/>
      <p:regular r:id="rId8"/>
      <p:bold r:id="rId9"/>
      <p:italic r:id="rId10"/>
      <p:boldItalic r:id="rId11"/>
    </p:embeddedFont>
    <p:embeddedFont>
      <p:font typeface="Arimo"/>
      <p:regular r:id="rId12"/>
      <p:bold r:id="rId13"/>
      <p:italic r:id="rId14"/>
      <p:boldItalic r:id="rId15"/>
    </p:embeddedFont>
    <p:embeddedFont>
      <p:font typeface="Titillium Web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188">
          <p15:clr>
            <a:srgbClr val="A4A3A4"/>
          </p15:clr>
        </p15:guide>
        <p15:guide id="3" orient="horz" pos="794">
          <p15:clr>
            <a:srgbClr val="9AA0A6"/>
          </p15:clr>
        </p15:guide>
        <p15:guide id="4" pos="454">
          <p15:clr>
            <a:srgbClr val="9AA0A6"/>
          </p15:clr>
        </p15:guide>
        <p15:guide id="5" pos="4309">
          <p15:clr>
            <a:srgbClr val="9AA0A6"/>
          </p15:clr>
        </p15:guide>
        <p15:guide id="6" orient="horz" pos="6520">
          <p15:clr>
            <a:srgbClr val="9AA0A6"/>
          </p15:clr>
        </p15:guide>
        <p15:guide id="7" pos="2574">
          <p15:clr>
            <a:srgbClr val="9AA0A6"/>
          </p15:clr>
        </p15:guide>
        <p15:guide id="8" pos="567">
          <p15:clr>
            <a:srgbClr val="9AA0A6"/>
          </p15:clr>
        </p15:guide>
        <p15:guide id="9" pos="137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188"/>
        <p:guide pos="794" orient="horz"/>
        <p:guide pos="454"/>
        <p:guide pos="4309"/>
        <p:guide pos="6520" orient="horz"/>
        <p:guide pos="2574"/>
        <p:guide pos="567"/>
        <p:guide pos="13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Arimo-bold.fntdata"/><Relationship Id="rId12" Type="http://schemas.openxmlformats.org/officeDocument/2006/relationships/font" Target="fonts/Arim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Arimo-boldItalic.fntdata"/><Relationship Id="rId14" Type="http://schemas.openxmlformats.org/officeDocument/2006/relationships/font" Target="fonts/Arimo-italic.fntdata"/><Relationship Id="rId17" Type="http://schemas.openxmlformats.org/officeDocument/2006/relationships/font" Target="fonts/TitilliumWeb-bold.fntdata"/><Relationship Id="rId16" Type="http://schemas.openxmlformats.org/officeDocument/2006/relationships/font" Target="fonts/TitilliumWeb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TitilliumWeb-boldItalic.fntdata"/><Relationship Id="rId6" Type="http://schemas.openxmlformats.org/officeDocument/2006/relationships/slide" Target="slides/slide1.xml"/><Relationship Id="rId18" Type="http://schemas.openxmlformats.org/officeDocument/2006/relationships/font" Target="fonts/TitilliumWeb-italic.fntdata"/><Relationship Id="rId7" Type="http://schemas.openxmlformats.org/officeDocument/2006/relationships/font" Target="fonts/Yellowtail-regular.fntdata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20000" y="3771900"/>
            <a:ext cx="2753700" cy="457200"/>
          </a:xfrm>
          <a:prstGeom prst="rect">
            <a:avLst/>
          </a:prstGeom>
          <a:solidFill>
            <a:srgbClr val="252B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086225" y="3771900"/>
            <a:ext cx="2753700" cy="457200"/>
          </a:xfrm>
          <a:prstGeom prst="rect">
            <a:avLst/>
          </a:prstGeom>
          <a:solidFill>
            <a:srgbClr val="252B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10350000"/>
            <a:ext cx="7560000" cy="342000"/>
          </a:xfrm>
          <a:prstGeom prst="rect">
            <a:avLst/>
          </a:prstGeom>
          <a:solidFill>
            <a:srgbClr val="252B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0"/>
            <a:ext cx="7560000" cy="1260000"/>
          </a:xfrm>
          <a:prstGeom prst="rect">
            <a:avLst/>
          </a:prstGeom>
          <a:solidFill>
            <a:srgbClr val="252B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723900" y="304800"/>
            <a:ext cx="2750025" cy="640200"/>
            <a:chOff x="723900" y="304800"/>
            <a:chExt cx="2750025" cy="6402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1419225" y="304800"/>
              <a:ext cx="2054700" cy="64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26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YOUR</a:t>
              </a:r>
              <a:endParaRPr b="1" sz="26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  <a:p>
              <a:pPr indent="0" lvl="0" marL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600">
                  <a:solidFill>
                    <a:srgbClr val="35AF77"/>
                  </a:solidFill>
                  <a:latin typeface="Arimo"/>
                  <a:ea typeface="Arimo"/>
                  <a:cs typeface="Arimo"/>
                  <a:sym typeface="Arimo"/>
                </a:rPr>
                <a:t>BRAND</a:t>
              </a:r>
              <a:endParaRPr b="1" sz="2600">
                <a:solidFill>
                  <a:srgbClr val="35AF77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723900" y="390525"/>
              <a:ext cx="480900" cy="480900"/>
            </a:xfrm>
            <a:prstGeom prst="ellipse">
              <a:avLst/>
            </a:prstGeom>
            <a:solidFill>
              <a:srgbClr val="35AF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971538" y="343688"/>
              <a:ext cx="342000" cy="3420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252B3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4576775" y="361950"/>
            <a:ext cx="47700" cy="504900"/>
          </a:xfrm>
          <a:prstGeom prst="rect">
            <a:avLst/>
          </a:prstGeom>
          <a:solidFill>
            <a:srgbClr val="35AF7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4819650" y="328625"/>
            <a:ext cx="2024400" cy="572500"/>
            <a:chOff x="4819650" y="328625"/>
            <a:chExt cx="2024400" cy="5725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4819650" y="328625"/>
              <a:ext cx="2024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phone: 1-234-5678-901</a:t>
              </a:r>
              <a:endParaRPr sz="12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819650" y="522475"/>
              <a:ext cx="2024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Email: myemail@email.com</a:t>
              </a:r>
              <a:endParaRPr sz="12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819650" y="716325"/>
              <a:ext cx="2024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chemeClr val="lt1"/>
                  </a:solidFill>
                  <a:latin typeface="Arimo"/>
                  <a:ea typeface="Arimo"/>
                  <a:cs typeface="Arimo"/>
                  <a:sym typeface="Arimo"/>
                </a:rPr>
                <a:t>www.mywebsite.com</a:t>
              </a:r>
              <a:endParaRPr sz="1200">
                <a:solidFill>
                  <a:schemeClr val="lt1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676275" y="1428750"/>
            <a:ext cx="54864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900">
                <a:solidFill>
                  <a:srgbClr val="252B30"/>
                </a:solidFill>
                <a:latin typeface="Roboto"/>
                <a:ea typeface="Roboto"/>
                <a:cs typeface="Roboto"/>
                <a:sym typeface="Roboto"/>
              </a:rPr>
              <a:t>Packing slip</a:t>
            </a:r>
            <a:endParaRPr b="1" sz="4900">
              <a:solidFill>
                <a:srgbClr val="252B3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723900" y="2325113"/>
            <a:ext cx="6120000" cy="51300"/>
          </a:xfrm>
          <a:prstGeom prst="rect">
            <a:avLst/>
          </a:prstGeom>
          <a:solidFill>
            <a:srgbClr val="35AF7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3"/>
          <p:cNvGrpSpPr/>
          <p:nvPr/>
        </p:nvGrpSpPr>
        <p:grpSpPr>
          <a:xfrm>
            <a:off x="709626" y="2733675"/>
            <a:ext cx="2764200" cy="257188"/>
            <a:chOff x="709626" y="2733675"/>
            <a:chExt cx="2764200" cy="257188"/>
          </a:xfrm>
        </p:grpSpPr>
        <p:cxnSp>
          <p:nvCxnSpPr>
            <p:cNvPr id="70" name="Google Shape;70;p13"/>
            <p:cNvCxnSpPr/>
            <p:nvPr/>
          </p:nvCxnSpPr>
          <p:spPr>
            <a:xfrm>
              <a:off x="723900" y="2990863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EAE9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" name="Google Shape;71;p13"/>
            <p:cNvSpPr txBox="1"/>
            <p:nvPr/>
          </p:nvSpPr>
          <p:spPr>
            <a:xfrm>
              <a:off x="709626" y="2733675"/>
              <a:ext cx="276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Invoice Number: </a:t>
              </a:r>
              <a:r>
                <a:rPr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0001234</a:t>
              </a:r>
              <a:endParaRPr>
                <a:solidFill>
                  <a:srgbClr val="252B3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709626" y="3167075"/>
            <a:ext cx="2764200" cy="257188"/>
            <a:chOff x="709626" y="2733675"/>
            <a:chExt cx="2764200" cy="257188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723900" y="2990863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EAE9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3"/>
            <p:cNvSpPr txBox="1"/>
            <p:nvPr/>
          </p:nvSpPr>
          <p:spPr>
            <a:xfrm>
              <a:off x="709626" y="2733675"/>
              <a:ext cx="276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Order Number: </a:t>
              </a:r>
              <a:r>
                <a:rPr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0001234</a:t>
              </a:r>
              <a:endParaRPr>
                <a:solidFill>
                  <a:srgbClr val="252B3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076701" y="3167075"/>
            <a:ext cx="2764200" cy="257188"/>
            <a:chOff x="709626" y="2733675"/>
            <a:chExt cx="2764200" cy="257188"/>
          </a:xfrm>
        </p:grpSpPr>
        <p:cxnSp>
          <p:nvCxnSpPr>
            <p:cNvPr id="76" name="Google Shape;76;p13"/>
            <p:cNvCxnSpPr/>
            <p:nvPr/>
          </p:nvCxnSpPr>
          <p:spPr>
            <a:xfrm>
              <a:off x="723900" y="2990863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EAE9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" name="Google Shape;77;p13"/>
            <p:cNvSpPr txBox="1"/>
            <p:nvPr/>
          </p:nvSpPr>
          <p:spPr>
            <a:xfrm>
              <a:off x="709626" y="2733675"/>
              <a:ext cx="276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Delivery Method:</a:t>
              </a:r>
              <a:r>
                <a:rPr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 Free Shipping</a:t>
              </a:r>
              <a:endParaRPr>
                <a:solidFill>
                  <a:srgbClr val="252B3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086226" y="2733675"/>
            <a:ext cx="2764200" cy="257188"/>
            <a:chOff x="709626" y="2733675"/>
            <a:chExt cx="2764200" cy="257188"/>
          </a:xfrm>
        </p:grpSpPr>
        <p:cxnSp>
          <p:nvCxnSpPr>
            <p:cNvPr id="79" name="Google Shape;79;p13"/>
            <p:cNvCxnSpPr/>
            <p:nvPr/>
          </p:nvCxnSpPr>
          <p:spPr>
            <a:xfrm>
              <a:off x="723900" y="2990863"/>
              <a:ext cx="2743200" cy="0"/>
            </a:xfrm>
            <a:prstGeom prst="straightConnector1">
              <a:avLst/>
            </a:prstGeom>
            <a:noFill/>
            <a:ln cap="flat" cmpd="sng" w="19050">
              <a:solidFill>
                <a:srgbClr val="EAE9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" name="Google Shape;80;p13"/>
            <p:cNvSpPr txBox="1"/>
            <p:nvPr/>
          </p:nvSpPr>
          <p:spPr>
            <a:xfrm>
              <a:off x="709626" y="2733675"/>
              <a:ext cx="276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Order Date: </a:t>
              </a:r>
              <a:r>
                <a:rPr lang="ru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February 07, 2025</a:t>
              </a:r>
              <a:endParaRPr>
                <a:solidFill>
                  <a:srgbClr val="252B30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</p:grpSp>
      <p:sp>
        <p:nvSpPr>
          <p:cNvPr id="81" name="Google Shape;81;p13"/>
          <p:cNvSpPr txBox="1"/>
          <p:nvPr/>
        </p:nvSpPr>
        <p:spPr>
          <a:xfrm>
            <a:off x="1154400" y="3865425"/>
            <a:ext cx="1884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rPr>
              <a:t>BILL TO:</a:t>
            </a:r>
            <a:endParaRPr b="1" sz="1600">
              <a:solidFill>
                <a:schemeClr val="lt1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399725" y="3865425"/>
            <a:ext cx="2126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rPr>
              <a:t>SHIP TO:</a:t>
            </a:r>
            <a:endParaRPr b="1" sz="1600">
              <a:solidFill>
                <a:schemeClr val="lt1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720000" y="4384550"/>
            <a:ext cx="27501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Koelpin Ltd / Helena VonRueden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6324 Rogahn Loop Suite 318,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Mayertfort, North Dakota, 17867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Koelpinmail@mail.com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091850" y="4384550"/>
            <a:ext cx="27501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Stiedemann Inc/ Robbie Zemlak Jr.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216 Schroeder Haven Apt. 876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Shieldsmouth, District of Columbia, 33184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rPr>
              <a:t>Robbiemail@mail.com</a:t>
            </a:r>
            <a:endParaRPr sz="1200">
              <a:solidFill>
                <a:schemeClr val="dk1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720000" y="5600700"/>
            <a:ext cx="6120000" cy="3595843"/>
            <a:chOff x="720000" y="5600700"/>
            <a:chExt cx="6120000" cy="3595843"/>
          </a:xfrm>
        </p:grpSpPr>
        <p:sp>
          <p:nvSpPr>
            <p:cNvPr id="86" name="Google Shape;86;p13"/>
            <p:cNvSpPr/>
            <p:nvPr/>
          </p:nvSpPr>
          <p:spPr>
            <a:xfrm>
              <a:off x="720000" y="5600700"/>
              <a:ext cx="6120000" cy="457200"/>
            </a:xfrm>
            <a:prstGeom prst="rect">
              <a:avLst/>
            </a:prstGeom>
            <a:solidFill>
              <a:srgbClr val="252B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720000" y="6057900"/>
              <a:ext cx="6120000" cy="448500"/>
            </a:xfrm>
            <a:prstGeom prst="rect">
              <a:avLst/>
            </a:prstGeom>
            <a:solidFill>
              <a:srgbClr val="CEE6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720000" y="6506257"/>
              <a:ext cx="6120000" cy="448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720000" y="6954614"/>
              <a:ext cx="6120000" cy="448500"/>
            </a:xfrm>
            <a:prstGeom prst="rect">
              <a:avLst/>
            </a:prstGeom>
            <a:solidFill>
              <a:srgbClr val="CEE6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20000" y="7402971"/>
              <a:ext cx="6120000" cy="448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720000" y="7851329"/>
              <a:ext cx="6120000" cy="448500"/>
            </a:xfrm>
            <a:prstGeom prst="rect">
              <a:avLst/>
            </a:prstGeom>
            <a:solidFill>
              <a:srgbClr val="CEE6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720000" y="8299686"/>
              <a:ext cx="6120000" cy="448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720000" y="8748043"/>
              <a:ext cx="6120000" cy="448500"/>
            </a:xfrm>
            <a:prstGeom prst="rect">
              <a:avLst/>
            </a:prstGeom>
            <a:solidFill>
              <a:srgbClr val="CEE6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878175" y="5681850"/>
              <a:ext cx="1160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ITEM </a:t>
              </a:r>
              <a:r>
                <a:rPr b="1" lang="ru" sz="1600">
                  <a:solidFill>
                    <a:schemeClr val="lt1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#</a:t>
              </a:r>
              <a:endParaRPr b="1" sz="16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2186900" y="5681850"/>
              <a:ext cx="1905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ITEM DESCRIPTION</a:t>
              </a:r>
              <a:endParaRPr b="1" sz="16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5662625" y="5681850"/>
              <a:ext cx="1110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chemeClr val="lt1"/>
                  </a:solidFill>
                  <a:latin typeface="Titillium Web"/>
                  <a:ea typeface="Titillium Web"/>
                  <a:cs typeface="Titillium Web"/>
                  <a:sym typeface="Titillium Web"/>
                </a:rPr>
                <a:t>QUANTITY</a:t>
              </a:r>
              <a:endParaRPr b="1" sz="16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endParaRPr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887700" y="6119525"/>
              <a:ext cx="5710775" cy="307800"/>
              <a:chOff x="887700" y="6119525"/>
              <a:chExt cx="5710775" cy="3078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001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ENEAN QUIS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Aenean quis elit in massa blandit ultricies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1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887700" y="6576607"/>
              <a:ext cx="5710775" cy="307800"/>
              <a:chOff x="887700" y="6119525"/>
              <a:chExt cx="5710775" cy="307800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002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MAECENAS LIGULA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Morbi cursus mauris a ex maximus, at pellentesque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3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887700" y="7024964"/>
              <a:ext cx="5710775" cy="307800"/>
              <a:chOff x="887700" y="6119525"/>
              <a:chExt cx="5710775" cy="307800"/>
            </a:xfrm>
          </p:grpSpPr>
          <p:sp>
            <p:nvSpPr>
              <p:cNvPr id="106" name="Google Shape;106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003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CRAS VITAE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Lorem id nisl viverra egestas at vitae ligula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1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887700" y="7473321"/>
              <a:ext cx="5710775" cy="307800"/>
              <a:chOff x="887700" y="6119525"/>
              <a:chExt cx="5710775" cy="3078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004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CURABITUR TEMPOR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Lectus dolor rhoncus orci, eleifend sagittis ex justo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2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887700" y="7921679"/>
              <a:ext cx="5710775" cy="307800"/>
              <a:chOff x="887700" y="6119525"/>
              <a:chExt cx="5710775" cy="3078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005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HENDRERIT MASSA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Donec cursus risus vel mi pulvinar, non sagittis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5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887700" y="8360875"/>
              <a:ext cx="5710775" cy="307800"/>
              <a:chOff x="887700" y="6119525"/>
              <a:chExt cx="5710775" cy="3078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006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CURABITUR TEMPOR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Lectus dolor rhoncus orci, eleifend sagittis ex justo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2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887700" y="8818393"/>
              <a:ext cx="5710775" cy="307800"/>
              <a:chOff x="887700" y="6119525"/>
              <a:chExt cx="5710775" cy="3078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887700" y="6157613"/>
                <a:ext cx="116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007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2186900" y="6119525"/>
                <a:ext cx="34758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HENDRERIT MASSA</a:t>
                </a:r>
                <a:endParaRPr b="1"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Donec cursus risus vel mi pulvinar, non sagittis</a:t>
                </a:r>
                <a:endParaRPr sz="1000"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5837375" y="6157625"/>
                <a:ext cx="761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B30"/>
                    </a:solidFill>
                    <a:latin typeface="Titillium Web"/>
                    <a:ea typeface="Titillium Web"/>
                    <a:cs typeface="Titillium Web"/>
                    <a:sym typeface="Titillium Web"/>
                  </a:rPr>
                  <a:t>3</a:t>
                </a:r>
                <a:endParaRPr>
                  <a:solidFill>
                    <a:srgbClr val="252B30"/>
                  </a:solidFill>
                  <a:latin typeface="Titillium Web"/>
                  <a:ea typeface="Titillium Web"/>
                  <a:cs typeface="Titillium Web"/>
                  <a:sym typeface="Titillium Web"/>
                </a:endParaRPr>
              </a:p>
            </p:txBody>
          </p:sp>
        </p:grpSp>
      </p:grpSp>
      <p:sp>
        <p:nvSpPr>
          <p:cNvPr id="125" name="Google Shape;125;p13"/>
          <p:cNvSpPr txBox="1"/>
          <p:nvPr/>
        </p:nvSpPr>
        <p:spPr>
          <a:xfrm>
            <a:off x="723900" y="9603250"/>
            <a:ext cx="335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252B30"/>
                </a:solidFill>
                <a:latin typeface="Titillium Web"/>
                <a:ea typeface="Titillium Web"/>
                <a:cs typeface="Titillium Web"/>
                <a:sym typeface="Titillium Web"/>
              </a:rPr>
              <a:t>Please contact us through email or phone</a:t>
            </a:r>
            <a:endParaRPr>
              <a:solidFill>
                <a:srgbClr val="252B30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52B30"/>
                </a:solidFill>
                <a:latin typeface="Titillium Web"/>
                <a:ea typeface="Titillium Web"/>
                <a:cs typeface="Titillium Web"/>
                <a:sym typeface="Titillium Web"/>
              </a:rPr>
              <a:t>if you have any questions or concerns.</a:t>
            </a:r>
            <a:endParaRPr>
              <a:solidFill>
                <a:srgbClr val="252B3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4038600" y="9555625"/>
            <a:ext cx="2764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252B30"/>
                </a:solidFill>
                <a:latin typeface="Yellowtail"/>
                <a:ea typeface="Yellowtail"/>
                <a:cs typeface="Yellowtail"/>
                <a:sym typeface="Yellowtail"/>
              </a:rPr>
              <a:t>Thank You!</a:t>
            </a:r>
            <a:endParaRPr sz="3600">
              <a:solidFill>
                <a:srgbClr val="252B30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