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7560000" cx="10692000"/>
  <p:notesSz cx="6858000" cy="9144000"/>
  <p:embeddedFontLst>
    <p:embeddedFont>
      <p:font typeface="Nunito"/>
      <p:regular r:id="rId18"/>
      <p:bold r:id="rId19"/>
      <p:italic r:id="rId20"/>
      <p:boldItalic r:id="rId21"/>
    </p:embeddedFont>
    <p:embeddedFont>
      <p:font typeface="Red Hat Display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6463">
          <p15:clr>
            <a:srgbClr val="747775"/>
          </p15:clr>
        </p15:guide>
        <p15:guide id="2" pos="34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463"/>
        <p:guide pos="34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italic.fntdata"/><Relationship Id="rId22" Type="http://schemas.openxmlformats.org/officeDocument/2006/relationships/font" Target="fonts/RedHatDisplay-regular.fntdata"/><Relationship Id="rId21" Type="http://schemas.openxmlformats.org/officeDocument/2006/relationships/font" Target="fonts/Nunito-boldItalic.fntdata"/><Relationship Id="rId24" Type="http://schemas.openxmlformats.org/officeDocument/2006/relationships/font" Target="fonts/RedHatDisplay-italic.fntdata"/><Relationship Id="rId23" Type="http://schemas.openxmlformats.org/officeDocument/2006/relationships/font" Target="fonts/RedHatDisplay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RedHatDisplay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Nunito-bold.fntdata"/><Relationship Id="rId18" Type="http://schemas.openxmlformats.org/officeDocument/2006/relationships/font" Target="fonts/Nuni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1" name="Shape 1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Google Shape;1122;g31ff2d7b27c_1_848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3" name="Google Shape;1123;g31ff2d7b27c_1_8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0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Google Shape;1241;g31ff2d7b27c_1_936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2" name="Google Shape;1242;g31ff2d7b27c_1_9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9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31ff2d7b27c_1_1043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31ff2d7b27c_1_10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1ff2d7b27c_1_0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1ff2d7b27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31ff2d7b27c_1_89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31ff2d7b27c_1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1ff2d7b27c_1_196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1ff2d7b27c_1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1ff2d7b27c_1_284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1ff2d7b27c_1_2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g31ff2d7b27c_1_372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7" name="Google Shape;647;g31ff2d7b27c_1_3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4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g31ff2d7b27c_1_566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6" name="Google Shape;766;g31ff2d7b27c_1_5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3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Google Shape;884;g31ff2d7b27c_1_655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5" name="Google Shape;885;g31ff2d7b27c_1_6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2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31ff2d7b27c_1_758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31ff2d7b27c_1_7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J A N U A R Y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6" name="Google Shape;76;p13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" name="Google Shape;78;p13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4" name="Google Shape;84;p13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97" name="Google Shape;97;p13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3"/>
          <p:cNvCxnSpPr/>
          <p:nvPr/>
        </p:nvCxnSpPr>
        <p:spPr>
          <a:xfrm>
            <a:off x="544800" y="798575"/>
            <a:ext cx="2466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9" name="Google Shape;99;p13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06" name="Google Shape;106;p13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4" name="Google Shape;124;p13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5" name="Google Shape;135;p13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7" name="Google Shape;147;p13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8" name="Google Shape;148;p13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  <p:cxnSp>
        <p:nvCxnSpPr>
          <p:cNvPr id="149" name="Google Shape;149;p13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13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13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2" name="Google Shape;152;p13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3" name="Google Shape;153;p13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4" name="Google Shape;154;p13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5" name="Google Shape;155;p13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6" name="Google Shape;156;p13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13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13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9" name="Google Shape;159;p13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0" name="Google Shape;160;p13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1" name="Google Shape;161;p13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2" name="Google Shape;162;p13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3" name="Google Shape;163;p13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4" name="Google Shape;164;p13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5" name="Google Shape;165;p13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6" name="Google Shape;166;p13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7" name="Google Shape;167;p13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168" name="Google Shape;168;p13"/>
          <p:cNvCxnSpPr/>
          <p:nvPr/>
        </p:nvCxnSpPr>
        <p:spPr>
          <a:xfrm>
            <a:off x="7791475" y="798575"/>
            <a:ext cx="2466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4" name="Shape 1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Google Shape;1125;p22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O C T O B E R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126" name="Google Shape;1126;p22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127" name="Google Shape;1127;p22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128" name="Google Shape;1128;p22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129" name="Google Shape;1129;p22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130" name="Google Shape;1130;p22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131" name="Google Shape;1131;p22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132" name="Google Shape;1132;p22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133" name="Google Shape;1133;p22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34" name="Google Shape;1134;p22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35" name="Google Shape;1135;p22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36" name="Google Shape;1136;p22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37" name="Google Shape;1137;p22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38" name="Google Shape;1138;p22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39" name="Google Shape;1139;p22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0" name="Google Shape;1140;p22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1" name="Google Shape;1141;p22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2" name="Google Shape;1142;p22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3" name="Google Shape;1143;p22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4" name="Google Shape;1144;p22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5" name="Google Shape;1145;p22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6" name="Google Shape;1146;p22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7" name="Google Shape;1147;p22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8" name="Google Shape;1148;p22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49" name="Google Shape;1149;p22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0" name="Google Shape;1150;p22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1" name="Google Shape;1151;p22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2" name="Google Shape;1152;p22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3" name="Google Shape;1153;p22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4" name="Google Shape;1154;p22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5" name="Google Shape;1155;p22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6" name="Google Shape;1156;p22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7" name="Google Shape;1157;p22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8" name="Google Shape;1158;p22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59" name="Google Shape;1159;p22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60" name="Google Shape;1160;p22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61" name="Google Shape;1161;p22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62" name="Google Shape;1162;p22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63" name="Google Shape;1163;p22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64" name="Google Shape;1164;p22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65" name="Google Shape;1165;p22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66" name="Google Shape;1166;p22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67" name="Google Shape;1167;p22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168" name="Google Shape;1168;p22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69" name="Google Shape;1169;p22"/>
          <p:cNvCxnSpPr/>
          <p:nvPr/>
        </p:nvCxnSpPr>
        <p:spPr>
          <a:xfrm>
            <a:off x="544800" y="798575"/>
            <a:ext cx="2466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70" name="Google Shape;1170;p22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71" name="Google Shape;1171;p22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72" name="Google Shape;1172;p22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73" name="Google Shape;1173;p22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74" name="Google Shape;1174;p22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75" name="Google Shape;1175;p22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76" name="Google Shape;1176;p22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177" name="Google Shape;1177;p22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78" name="Google Shape;1178;p22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79" name="Google Shape;1179;p22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0" name="Google Shape;1180;p22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1" name="Google Shape;1181;p22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2" name="Google Shape;1182;p22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3" name="Google Shape;1183;p22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4" name="Google Shape;1184;p22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5" name="Google Shape;1185;p22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6" name="Google Shape;1186;p22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7" name="Google Shape;1187;p22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8" name="Google Shape;1188;p22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9" name="Google Shape;1189;p22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0" name="Google Shape;1190;p22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1" name="Google Shape;1191;p22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2" name="Google Shape;1192;p22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3" name="Google Shape;1193;p22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4" name="Google Shape;1194;p22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95" name="Google Shape;1195;p22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1196" name="Google Shape;1196;p22"/>
          <p:cNvCxnSpPr/>
          <p:nvPr/>
        </p:nvCxnSpPr>
        <p:spPr>
          <a:xfrm>
            <a:off x="7791475" y="798575"/>
            <a:ext cx="2466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97" name="Google Shape;1197;p22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1198" name="Google Shape;1198;p22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99" name="Google Shape;1199;p22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0" name="Google Shape;1200;p22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1" name="Google Shape;1201;p22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2" name="Google Shape;1202;p22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3" name="Google Shape;1203;p22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4" name="Google Shape;1204;p22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5" name="Google Shape;1205;p22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6" name="Google Shape;1206;p22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7" name="Google Shape;1207;p22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8" name="Google Shape;1208;p22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09" name="Google Shape;1209;p22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0" name="Google Shape;1210;p22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1" name="Google Shape;1211;p22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2" name="Google Shape;1212;p22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3" name="Google Shape;1213;p22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4" name="Google Shape;1214;p22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5" name="Google Shape;1215;p22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6" name="Google Shape;1216;p22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7" name="Google Shape;1217;p22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8" name="Google Shape;1218;p22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19" name="Google Shape;1219;p22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0" name="Google Shape;1220;p22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1" name="Google Shape;1221;p22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2" name="Google Shape;1222;p22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3" name="Google Shape;1223;p22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4" name="Google Shape;1224;p22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5" name="Google Shape;1225;p22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6" name="Google Shape;1226;p22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7" name="Google Shape;1227;p22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8" name="Google Shape;1228;p22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29" name="Google Shape;1229;p22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0" name="Google Shape;1230;p22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1" name="Google Shape;1231;p22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2" name="Google Shape;1232;p22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3" name="Google Shape;1233;p22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4" name="Google Shape;1234;p22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5" name="Google Shape;1235;p22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6" name="Google Shape;1236;p22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7" name="Google Shape;1237;p22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8" name="Google Shape;1238;p22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239" name="Google Shape;1239;p22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3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Google Shape;1244;p23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N O V E M B E R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245" name="Google Shape;1245;p23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246" name="Google Shape;1246;p23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247" name="Google Shape;1247;p23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248" name="Google Shape;1248;p23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249" name="Google Shape;1249;p23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250" name="Google Shape;1250;p23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251" name="Google Shape;1251;p23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252" name="Google Shape;1252;p23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53" name="Google Shape;1253;p23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54" name="Google Shape;1254;p23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55" name="Google Shape;1255;p23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56" name="Google Shape;1256;p23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57" name="Google Shape;1257;p23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58" name="Google Shape;1258;p23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59" name="Google Shape;1259;p23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0" name="Google Shape;1260;p23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1" name="Google Shape;1261;p23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2" name="Google Shape;1262;p23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3" name="Google Shape;1263;p23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4" name="Google Shape;1264;p23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5" name="Google Shape;1265;p23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6" name="Google Shape;1266;p23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7" name="Google Shape;1267;p23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8" name="Google Shape;1268;p23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69" name="Google Shape;1269;p23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70" name="Google Shape;1270;p23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71" name="Google Shape;1271;p23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72" name="Google Shape;1272;p23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73" name="Google Shape;1273;p23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74" name="Google Shape;1274;p23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75" name="Google Shape;1275;p23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76" name="Google Shape;1276;p23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77" name="Google Shape;1277;p23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78" name="Google Shape;1278;p23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79" name="Google Shape;1279;p23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80" name="Google Shape;1280;p23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81" name="Google Shape;1281;p23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82" name="Google Shape;1282;p23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83" name="Google Shape;1283;p23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84" name="Google Shape;1284;p23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85" name="Google Shape;1285;p23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86" name="Google Shape;1286;p23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287" name="Google Shape;1287;p23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8" name="Google Shape;1288;p23"/>
          <p:cNvCxnSpPr/>
          <p:nvPr/>
        </p:nvCxnSpPr>
        <p:spPr>
          <a:xfrm>
            <a:off x="544800" y="798575"/>
            <a:ext cx="2263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89" name="Google Shape;1289;p23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90" name="Google Shape;1290;p23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91" name="Google Shape;1291;p23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92" name="Google Shape;1292;p23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93" name="Google Shape;1293;p23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94" name="Google Shape;1294;p23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295" name="Google Shape;1295;p23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296" name="Google Shape;1296;p23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7" name="Google Shape;1297;p23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8" name="Google Shape;1298;p23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9" name="Google Shape;1299;p23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0" name="Google Shape;1300;p23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1" name="Google Shape;1301;p23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2" name="Google Shape;1302;p23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3" name="Google Shape;1303;p23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4" name="Google Shape;1304;p23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5" name="Google Shape;1305;p23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6" name="Google Shape;1306;p23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7" name="Google Shape;1307;p23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8" name="Google Shape;1308;p23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9" name="Google Shape;1309;p23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0" name="Google Shape;1310;p23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1" name="Google Shape;1311;p23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2" name="Google Shape;1312;p23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3" name="Google Shape;1313;p23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14" name="Google Shape;1314;p23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1315" name="Google Shape;1315;p23"/>
          <p:cNvCxnSpPr/>
          <p:nvPr/>
        </p:nvCxnSpPr>
        <p:spPr>
          <a:xfrm>
            <a:off x="7981075" y="798575"/>
            <a:ext cx="22767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316" name="Google Shape;1316;p23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1317" name="Google Shape;1317;p23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18" name="Google Shape;1318;p23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19" name="Google Shape;1319;p23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0" name="Google Shape;1320;p23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1" name="Google Shape;1321;p23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2" name="Google Shape;1322;p23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3" name="Google Shape;1323;p23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4" name="Google Shape;1324;p23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5" name="Google Shape;1325;p23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6" name="Google Shape;1326;p23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7" name="Google Shape;1327;p23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8" name="Google Shape;1328;p23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29" name="Google Shape;1329;p23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0" name="Google Shape;1330;p23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1" name="Google Shape;1331;p23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2" name="Google Shape;1332;p23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3" name="Google Shape;1333;p23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4" name="Google Shape;1334;p23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5" name="Google Shape;1335;p23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6" name="Google Shape;1336;p23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7" name="Google Shape;1337;p23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8" name="Google Shape;1338;p23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39" name="Google Shape;1339;p23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0" name="Google Shape;1340;p23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1" name="Google Shape;1341;p23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2" name="Google Shape;1342;p23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3" name="Google Shape;1343;p23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4" name="Google Shape;1344;p23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5" name="Google Shape;1345;p23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6" name="Google Shape;1346;p23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7" name="Google Shape;1347;p23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8" name="Google Shape;1348;p23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49" name="Google Shape;1349;p23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50" name="Google Shape;1350;p23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51" name="Google Shape;1351;p23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52" name="Google Shape;1352;p23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53" name="Google Shape;1353;p23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54" name="Google Shape;1354;p23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55" name="Google Shape;1355;p23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56" name="Google Shape;1356;p23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57" name="Google Shape;1357;p23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358" name="Google Shape;1358;p23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2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Google Shape;1363;p24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D E C E M B E R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364" name="Google Shape;1364;p24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365" name="Google Shape;1365;p24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366" name="Google Shape;1366;p24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367" name="Google Shape;1367;p24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368" name="Google Shape;1368;p24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369" name="Google Shape;1369;p24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370" name="Google Shape;1370;p24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371" name="Google Shape;1371;p24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72" name="Google Shape;1372;p24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73" name="Google Shape;1373;p24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74" name="Google Shape;1374;p24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75" name="Google Shape;1375;p24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76" name="Google Shape;1376;p24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77" name="Google Shape;1377;p24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78" name="Google Shape;1378;p24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79" name="Google Shape;1379;p24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0" name="Google Shape;1380;p24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1" name="Google Shape;1381;p24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2" name="Google Shape;1382;p24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3" name="Google Shape;1383;p24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4" name="Google Shape;1384;p24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5" name="Google Shape;1385;p24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6" name="Google Shape;1386;p24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7" name="Google Shape;1387;p24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8" name="Google Shape;1388;p24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89" name="Google Shape;1389;p24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0" name="Google Shape;1390;p24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1" name="Google Shape;1391;p24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2" name="Google Shape;1392;p24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3" name="Google Shape;1393;p24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4" name="Google Shape;1394;p24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5" name="Google Shape;1395;p24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6" name="Google Shape;1396;p24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7" name="Google Shape;1397;p24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8" name="Google Shape;1398;p24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99" name="Google Shape;1399;p24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00" name="Google Shape;1400;p24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01" name="Google Shape;1401;p24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02" name="Google Shape;1402;p24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03" name="Google Shape;1403;p24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04" name="Google Shape;1404;p24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05" name="Google Shape;1405;p24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406" name="Google Shape;1406;p24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7" name="Google Shape;1407;p24"/>
          <p:cNvCxnSpPr/>
          <p:nvPr/>
        </p:nvCxnSpPr>
        <p:spPr>
          <a:xfrm>
            <a:off x="544800" y="798575"/>
            <a:ext cx="2301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08" name="Google Shape;1408;p24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09" name="Google Shape;1409;p24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10" name="Google Shape;1410;p24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11" name="Google Shape;1411;p24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12" name="Google Shape;1412;p24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13" name="Google Shape;1413;p24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14" name="Google Shape;1414;p24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415" name="Google Shape;1415;p24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6" name="Google Shape;1416;p24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7" name="Google Shape;1417;p24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8" name="Google Shape;1418;p24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9" name="Google Shape;1419;p24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0" name="Google Shape;1420;p24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1" name="Google Shape;1421;p24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2" name="Google Shape;1422;p24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3" name="Google Shape;1423;p24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4" name="Google Shape;1424;p24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5" name="Google Shape;1425;p24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6" name="Google Shape;1426;p24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7" name="Google Shape;1427;p24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8" name="Google Shape;1428;p24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9" name="Google Shape;1429;p24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0" name="Google Shape;1430;p24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1" name="Google Shape;1431;p24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2" name="Google Shape;1432;p24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33" name="Google Shape;1433;p24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1434" name="Google Shape;1434;p24"/>
          <p:cNvCxnSpPr/>
          <p:nvPr/>
        </p:nvCxnSpPr>
        <p:spPr>
          <a:xfrm>
            <a:off x="7943500" y="798575"/>
            <a:ext cx="2314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435" name="Google Shape;1435;p24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1436" name="Google Shape;1436;p24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37" name="Google Shape;1437;p24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38" name="Google Shape;1438;p24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39" name="Google Shape;1439;p24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0" name="Google Shape;1440;p24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1" name="Google Shape;1441;p24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2" name="Google Shape;1442;p24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3" name="Google Shape;1443;p24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4" name="Google Shape;1444;p24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5" name="Google Shape;1445;p24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6" name="Google Shape;1446;p24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7" name="Google Shape;1447;p24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8" name="Google Shape;1448;p24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49" name="Google Shape;1449;p24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0" name="Google Shape;1450;p24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1" name="Google Shape;1451;p24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2" name="Google Shape;1452;p24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3" name="Google Shape;1453;p24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4" name="Google Shape;1454;p24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5" name="Google Shape;1455;p24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6" name="Google Shape;1456;p24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7" name="Google Shape;1457;p24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8" name="Google Shape;1458;p24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59" name="Google Shape;1459;p24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0" name="Google Shape;1460;p24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1" name="Google Shape;1461;p24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2" name="Google Shape;1462;p24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3" name="Google Shape;1463;p24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4" name="Google Shape;1464;p24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5" name="Google Shape;1465;p24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6" name="Google Shape;1466;p24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7" name="Google Shape;1467;p24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8" name="Google Shape;1468;p24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69" name="Google Shape;1469;p24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70" name="Google Shape;1470;p24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71" name="Google Shape;1471;p24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72" name="Google Shape;1472;p24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73" name="Google Shape;1473;p24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74" name="Google Shape;1474;p24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75" name="Google Shape;1475;p24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76" name="Google Shape;1476;p24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477" name="Google Shape;1477;p24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F E B R U A R Y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74" name="Google Shape;174;p14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75" name="Google Shape;175;p14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76" name="Google Shape;176;p14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77" name="Google Shape;177;p14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78" name="Google Shape;178;p14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79" name="Google Shape;179;p14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80" name="Google Shape;180;p14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81" name="Google Shape;181;p14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2" name="Google Shape;182;p14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3" name="Google Shape;183;p14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4" name="Google Shape;184;p14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5" name="Google Shape;185;p14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6" name="Google Shape;186;p14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7" name="Google Shape;187;p14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8" name="Google Shape;188;p14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89" name="Google Shape;189;p14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0" name="Google Shape;190;p14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1" name="Google Shape;191;p14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2" name="Google Shape;192;p14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3" name="Google Shape;193;p14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4" name="Google Shape;194;p14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5" name="Google Shape;195;p14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6" name="Google Shape;196;p14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7" name="Google Shape;197;p14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8" name="Google Shape;198;p14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99" name="Google Shape;199;p14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0" name="Google Shape;200;p14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1" name="Google Shape;201;p14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2" name="Google Shape;202;p14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3" name="Google Shape;203;p14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4" name="Google Shape;204;p14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5" name="Google Shape;205;p14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6" name="Google Shape;206;p14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7" name="Google Shape;207;p14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8" name="Google Shape;208;p14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09" name="Google Shape;209;p14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0" name="Google Shape;210;p14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1" name="Google Shape;211;p14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2" name="Google Shape;212;p14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3" name="Google Shape;213;p14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4" name="Google Shape;214;p14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5" name="Google Shape;215;p14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16" name="Google Shape;216;p14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7" name="Google Shape;217;p14"/>
          <p:cNvCxnSpPr/>
          <p:nvPr/>
        </p:nvCxnSpPr>
        <p:spPr>
          <a:xfrm>
            <a:off x="544800" y="798575"/>
            <a:ext cx="23364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8" name="Google Shape;218;p14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9" name="Google Shape;219;p14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0" name="Google Shape;220;p14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1" name="Google Shape;221;p14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2" name="Google Shape;222;p14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3" name="Google Shape;223;p14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4" name="Google Shape;224;p14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225" name="Google Shape;225;p14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226" name="Google Shape;226;p14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27" name="Google Shape;227;p14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28" name="Google Shape;228;p14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29" name="Google Shape;229;p14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30" name="Google Shape;230;p14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31" name="Google Shape;231;p14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32" name="Google Shape;232;p14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33" name="Google Shape;233;p14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34" name="Google Shape;234;p14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35" name="Google Shape;235;p14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36" name="Google Shape;236;p14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37" name="Google Shape;237;p14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38" name="Google Shape;238;p14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39" name="Google Shape;239;p14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40" name="Google Shape;240;p14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41" name="Google Shape;241;p14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42" name="Google Shape;242;p14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43" name="Google Shape;243;p14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44" name="Google Shape;244;p14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45" name="Google Shape;245;p14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46" name="Google Shape;246;p14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47" name="Google Shape;247;p14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48" name="Google Shape;248;p14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49" name="Google Shape;249;p14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50" name="Google Shape;250;p14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51" name="Google Shape;251;p14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52" name="Google Shape;252;p14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53" name="Google Shape;253;p14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54" name="Google Shape;254;p14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55" name="Google Shape;255;p14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56" name="Google Shape;256;p14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57" name="Google Shape;257;p14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58" name="Google Shape;258;p14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59" name="Google Shape;259;p14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60" name="Google Shape;260;p14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61" name="Google Shape;261;p14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62" name="Google Shape;262;p14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63" name="Google Shape;263;p14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64" name="Google Shape;264;p14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65" name="Google Shape;265;p14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66" name="Google Shape;266;p14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267" name="Google Shape;267;p14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  <p:cxnSp>
        <p:nvCxnSpPr>
          <p:cNvPr id="268" name="Google Shape;268;p14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9" name="Google Shape;269;p14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0" name="Google Shape;270;p14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1" name="Google Shape;271;p14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2" name="Google Shape;272;p14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3" name="Google Shape;273;p14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4" name="Google Shape;274;p14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5" name="Google Shape;275;p14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6" name="Google Shape;276;p14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7" name="Google Shape;277;p14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8" name="Google Shape;278;p14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9" name="Google Shape;279;p14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0" name="Google Shape;280;p14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1" name="Google Shape;281;p14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2" name="Google Shape;282;p14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3" name="Google Shape;283;p14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4" name="Google Shape;284;p14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85" name="Google Shape;285;p14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6" name="Google Shape;286;p14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287" name="Google Shape;287;p14"/>
          <p:cNvCxnSpPr/>
          <p:nvPr/>
        </p:nvCxnSpPr>
        <p:spPr>
          <a:xfrm>
            <a:off x="7897425" y="798575"/>
            <a:ext cx="23604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5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M A R C H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293" name="Google Shape;293;p15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294" name="Google Shape;294;p15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295" name="Google Shape;295;p15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296" name="Google Shape;296;p15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297" name="Google Shape;297;p15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298" name="Google Shape;298;p15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299" name="Google Shape;299;p15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300" name="Google Shape;300;p15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1" name="Google Shape;301;p15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2" name="Google Shape;302;p15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3" name="Google Shape;303;p15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4" name="Google Shape;304;p15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5" name="Google Shape;305;p15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6" name="Google Shape;306;p15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7" name="Google Shape;307;p15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8" name="Google Shape;308;p15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9" name="Google Shape;309;p15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0" name="Google Shape;310;p15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1" name="Google Shape;311;p15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2" name="Google Shape;312;p15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3" name="Google Shape;313;p15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4" name="Google Shape;314;p15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5" name="Google Shape;315;p15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6" name="Google Shape;316;p15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7" name="Google Shape;317;p15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8" name="Google Shape;318;p15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9" name="Google Shape;319;p15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0" name="Google Shape;320;p15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1" name="Google Shape;321;p15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2" name="Google Shape;322;p15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3" name="Google Shape;323;p15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4" name="Google Shape;324;p15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5" name="Google Shape;325;p15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6" name="Google Shape;326;p15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7" name="Google Shape;327;p15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8" name="Google Shape;328;p15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9" name="Google Shape;329;p15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0" name="Google Shape;330;p15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1" name="Google Shape;331;p15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2" name="Google Shape;332;p15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3" name="Google Shape;333;p15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4" name="Google Shape;334;p15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35" name="Google Shape;335;p15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6" name="Google Shape;336;p15"/>
          <p:cNvCxnSpPr/>
          <p:nvPr/>
        </p:nvCxnSpPr>
        <p:spPr>
          <a:xfrm>
            <a:off x="544800" y="798575"/>
            <a:ext cx="28098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37" name="Google Shape;337;p15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8" name="Google Shape;338;p15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9" name="Google Shape;339;p15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0" name="Google Shape;340;p15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1" name="Google Shape;341;p15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2" name="Google Shape;342;p15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3" name="Google Shape;343;p15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344" name="Google Shape;344;p15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345" name="Google Shape;345;p15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46" name="Google Shape;346;p15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47" name="Google Shape;347;p15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48" name="Google Shape;348;p15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49" name="Google Shape;349;p15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50" name="Google Shape;350;p15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51" name="Google Shape;351;p15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52" name="Google Shape;352;p15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53" name="Google Shape;353;p15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54" name="Google Shape;354;p15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55" name="Google Shape;355;p15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56" name="Google Shape;356;p15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57" name="Google Shape;357;p15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58" name="Google Shape;358;p15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59" name="Google Shape;359;p15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60" name="Google Shape;360;p15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61" name="Google Shape;361;p15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62" name="Google Shape;362;p15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63" name="Google Shape;363;p15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64" name="Google Shape;364;p15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65" name="Google Shape;365;p15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66" name="Google Shape;366;p15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67" name="Google Shape;367;p15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68" name="Google Shape;368;p15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69" name="Google Shape;369;p15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70" name="Google Shape;370;p15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71" name="Google Shape;371;p15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72" name="Google Shape;372;p15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73" name="Google Shape;373;p15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74" name="Google Shape;374;p15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75" name="Google Shape;375;p15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76" name="Google Shape;376;p15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77" name="Google Shape;377;p15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78" name="Google Shape;378;p15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79" name="Google Shape;379;p15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80" name="Google Shape;380;p15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81" name="Google Shape;381;p15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82" name="Google Shape;382;p15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83" name="Google Shape;383;p15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84" name="Google Shape;384;p15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85" name="Google Shape;385;p15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86" name="Google Shape;386;p15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  <p:cxnSp>
        <p:nvCxnSpPr>
          <p:cNvPr id="387" name="Google Shape;387;p15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88" name="Google Shape;388;p15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89" name="Google Shape;389;p15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0" name="Google Shape;390;p15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1" name="Google Shape;391;p15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2" name="Google Shape;392;p15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3" name="Google Shape;393;p15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4" name="Google Shape;394;p15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5" name="Google Shape;395;p15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6" name="Google Shape;396;p15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7" name="Google Shape;397;p15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8" name="Google Shape;398;p15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9" name="Google Shape;399;p15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0" name="Google Shape;400;p15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1" name="Google Shape;401;p15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2" name="Google Shape;402;p15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3" name="Google Shape;403;p15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04" name="Google Shape;404;p15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05" name="Google Shape;405;p15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406" name="Google Shape;406;p15"/>
          <p:cNvCxnSpPr/>
          <p:nvPr/>
        </p:nvCxnSpPr>
        <p:spPr>
          <a:xfrm>
            <a:off x="7427000" y="798575"/>
            <a:ext cx="2830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6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A P R I L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12" name="Google Shape;412;p16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13" name="Google Shape;413;p16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14" name="Google Shape;414;p16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15" name="Google Shape;415;p16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16" name="Google Shape;416;p16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17" name="Google Shape;417;p16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18" name="Google Shape;418;p16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19" name="Google Shape;419;p16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0" name="Google Shape;420;p16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1" name="Google Shape;421;p16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2" name="Google Shape;422;p16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3" name="Google Shape;423;p16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4" name="Google Shape;424;p16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5" name="Google Shape;425;p16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6" name="Google Shape;426;p16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7" name="Google Shape;427;p16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8" name="Google Shape;428;p16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29" name="Google Shape;429;p16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0" name="Google Shape;430;p16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1" name="Google Shape;431;p16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2" name="Google Shape;432;p16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3" name="Google Shape;433;p16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4" name="Google Shape;434;p16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5" name="Google Shape;435;p16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6" name="Google Shape;436;p16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7" name="Google Shape;437;p16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8" name="Google Shape;438;p16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39" name="Google Shape;439;p16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0" name="Google Shape;440;p16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1" name="Google Shape;441;p16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2" name="Google Shape;442;p16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3" name="Google Shape;443;p16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4" name="Google Shape;444;p16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5" name="Google Shape;445;p16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6" name="Google Shape;446;p16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7" name="Google Shape;447;p16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8" name="Google Shape;448;p16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49" name="Google Shape;449;p16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0" name="Google Shape;450;p16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1" name="Google Shape;451;p16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2" name="Google Shape;452;p16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3" name="Google Shape;453;p16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54" name="Google Shape;454;p16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5" name="Google Shape;455;p16"/>
          <p:cNvCxnSpPr/>
          <p:nvPr/>
        </p:nvCxnSpPr>
        <p:spPr>
          <a:xfrm>
            <a:off x="544800" y="798575"/>
            <a:ext cx="2931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56" name="Google Shape;456;p16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7" name="Google Shape;457;p16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8" name="Google Shape;458;p16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59" name="Google Shape;459;p16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0" name="Google Shape;460;p16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1" name="Google Shape;461;p16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62" name="Google Shape;462;p16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463" name="Google Shape;463;p16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464" name="Google Shape;464;p16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65" name="Google Shape;465;p16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66" name="Google Shape;466;p16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67" name="Google Shape;467;p16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68" name="Google Shape;468;p16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69" name="Google Shape;469;p16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70" name="Google Shape;470;p16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71" name="Google Shape;471;p16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72" name="Google Shape;472;p16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73" name="Google Shape;473;p16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74" name="Google Shape;474;p16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75" name="Google Shape;475;p16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76" name="Google Shape;476;p16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77" name="Google Shape;477;p16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78" name="Google Shape;478;p16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79" name="Google Shape;479;p16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80" name="Google Shape;480;p16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81" name="Google Shape;481;p16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82" name="Google Shape;482;p16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83" name="Google Shape;483;p16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84" name="Google Shape;484;p16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85" name="Google Shape;485;p16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86" name="Google Shape;486;p16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87" name="Google Shape;487;p16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88" name="Google Shape;488;p16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89" name="Google Shape;489;p16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90" name="Google Shape;490;p16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91" name="Google Shape;491;p16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92" name="Google Shape;492;p16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93" name="Google Shape;493;p16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94" name="Google Shape;494;p16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95" name="Google Shape;495;p16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96" name="Google Shape;496;p16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97" name="Google Shape;497;p16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98" name="Google Shape;498;p16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499" name="Google Shape;499;p16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00" name="Google Shape;500;p16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01" name="Google Shape;501;p16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02" name="Google Shape;502;p16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03" name="Google Shape;503;p16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04" name="Google Shape;504;p16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05" name="Google Shape;505;p16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  <p:cxnSp>
        <p:nvCxnSpPr>
          <p:cNvPr id="506" name="Google Shape;506;p16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7" name="Google Shape;507;p16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8" name="Google Shape;508;p16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9" name="Google Shape;509;p16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0" name="Google Shape;510;p16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1" name="Google Shape;511;p16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2" name="Google Shape;512;p16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3" name="Google Shape;513;p16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4" name="Google Shape;514;p16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5" name="Google Shape;515;p16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6" name="Google Shape;516;p16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7" name="Google Shape;517;p16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8" name="Google Shape;518;p16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9" name="Google Shape;519;p16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20" name="Google Shape;520;p16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21" name="Google Shape;521;p16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22" name="Google Shape;522;p16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23" name="Google Shape;523;p16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24" name="Google Shape;524;p16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525" name="Google Shape;525;p16"/>
          <p:cNvCxnSpPr/>
          <p:nvPr/>
        </p:nvCxnSpPr>
        <p:spPr>
          <a:xfrm>
            <a:off x="7279825" y="798575"/>
            <a:ext cx="29781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17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M A Y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31" name="Google Shape;531;p17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32" name="Google Shape;532;p17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33" name="Google Shape;533;p17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34" name="Google Shape;534;p17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35" name="Google Shape;535;p17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36" name="Google Shape;536;p17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37" name="Google Shape;537;p17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38" name="Google Shape;538;p17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39" name="Google Shape;539;p17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0" name="Google Shape;540;p17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1" name="Google Shape;541;p17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2" name="Google Shape;542;p17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3" name="Google Shape;543;p17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4" name="Google Shape;544;p17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5" name="Google Shape;545;p17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6" name="Google Shape;546;p17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7" name="Google Shape;547;p17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8" name="Google Shape;548;p17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49" name="Google Shape;549;p17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0" name="Google Shape;550;p17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1" name="Google Shape;551;p17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2" name="Google Shape;552;p17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3" name="Google Shape;553;p17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4" name="Google Shape;554;p17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5" name="Google Shape;555;p17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6" name="Google Shape;556;p17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7" name="Google Shape;557;p17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8" name="Google Shape;558;p17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59" name="Google Shape;559;p17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0" name="Google Shape;560;p17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1" name="Google Shape;561;p17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2" name="Google Shape;562;p17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3" name="Google Shape;563;p17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4" name="Google Shape;564;p17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5" name="Google Shape;565;p17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6" name="Google Shape;566;p17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7" name="Google Shape;567;p17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8" name="Google Shape;568;p17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69" name="Google Shape;569;p17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0" name="Google Shape;570;p17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1" name="Google Shape;571;p17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2" name="Google Shape;572;p17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573" name="Google Shape;573;p17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4" name="Google Shape;574;p17"/>
          <p:cNvCxnSpPr/>
          <p:nvPr/>
        </p:nvCxnSpPr>
        <p:spPr>
          <a:xfrm>
            <a:off x="544800" y="798575"/>
            <a:ext cx="31770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5" name="Google Shape;575;p17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6" name="Google Shape;576;p17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7" name="Google Shape;577;p17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8" name="Google Shape;578;p17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79" name="Google Shape;579;p17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80" name="Google Shape;580;p17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81" name="Google Shape;581;p17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582" name="Google Shape;582;p17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583" name="Google Shape;583;p17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84" name="Google Shape;584;p17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85" name="Google Shape;585;p17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86" name="Google Shape;586;p17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87" name="Google Shape;587;p17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88" name="Google Shape;588;p17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89" name="Google Shape;589;p17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90" name="Google Shape;590;p17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91" name="Google Shape;591;p17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92" name="Google Shape;592;p17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93" name="Google Shape;593;p17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94" name="Google Shape;594;p17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95" name="Google Shape;595;p17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96" name="Google Shape;596;p17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97" name="Google Shape;597;p17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98" name="Google Shape;598;p17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599" name="Google Shape;599;p17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00" name="Google Shape;600;p17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01" name="Google Shape;601;p17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02" name="Google Shape;602;p17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03" name="Google Shape;603;p17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04" name="Google Shape;604;p17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05" name="Google Shape;605;p17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06" name="Google Shape;606;p17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07" name="Google Shape;607;p17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08" name="Google Shape;608;p17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09" name="Google Shape;609;p17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10" name="Google Shape;610;p17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11" name="Google Shape;611;p17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12" name="Google Shape;612;p17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13" name="Google Shape;613;p17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14" name="Google Shape;614;p17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15" name="Google Shape;615;p17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16" name="Google Shape;616;p17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17" name="Google Shape;617;p17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18" name="Google Shape;618;p17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19" name="Google Shape;619;p17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20" name="Google Shape;620;p17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21" name="Google Shape;621;p17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22" name="Google Shape;622;p17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23" name="Google Shape;623;p17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624" name="Google Shape;624;p17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  <p:cxnSp>
        <p:nvCxnSpPr>
          <p:cNvPr id="625" name="Google Shape;625;p17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6" name="Google Shape;626;p17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7" name="Google Shape;627;p17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8" name="Google Shape;628;p17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9" name="Google Shape;629;p17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0" name="Google Shape;630;p17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1" name="Google Shape;631;p17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2" name="Google Shape;632;p17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3" name="Google Shape;633;p17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4" name="Google Shape;634;p17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5" name="Google Shape;635;p17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6" name="Google Shape;636;p17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7" name="Google Shape;637;p17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8" name="Google Shape;638;p17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9" name="Google Shape;639;p17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0" name="Google Shape;640;p17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1" name="Google Shape;641;p17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2" name="Google Shape;642;p17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3" name="Google Shape;643;p17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644" name="Google Shape;644;p17"/>
          <p:cNvCxnSpPr/>
          <p:nvPr/>
        </p:nvCxnSpPr>
        <p:spPr>
          <a:xfrm>
            <a:off x="7071925" y="798575"/>
            <a:ext cx="31860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18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J U N E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50" name="Google Shape;650;p18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51" name="Google Shape;651;p18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52" name="Google Shape;652;p18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53" name="Google Shape;653;p18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54" name="Google Shape;654;p18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55" name="Google Shape;655;p18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56" name="Google Shape;656;p18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57" name="Google Shape;657;p18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58" name="Google Shape;658;p18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59" name="Google Shape;659;p18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0" name="Google Shape;660;p18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1" name="Google Shape;661;p18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2" name="Google Shape;662;p18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3" name="Google Shape;663;p18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4" name="Google Shape;664;p18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5" name="Google Shape;665;p18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6" name="Google Shape;666;p18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7" name="Google Shape;667;p18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8" name="Google Shape;668;p18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69" name="Google Shape;669;p18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0" name="Google Shape;670;p18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1" name="Google Shape;671;p18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2" name="Google Shape;672;p18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3" name="Google Shape;673;p18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4" name="Google Shape;674;p18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5" name="Google Shape;675;p18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6" name="Google Shape;676;p18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7" name="Google Shape;677;p18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8" name="Google Shape;678;p18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79" name="Google Shape;679;p18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0" name="Google Shape;680;p18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1" name="Google Shape;681;p18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2" name="Google Shape;682;p18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3" name="Google Shape;683;p18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4" name="Google Shape;684;p18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5" name="Google Shape;685;p18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6" name="Google Shape;686;p18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7" name="Google Shape;687;p18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8" name="Google Shape;688;p18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89" name="Google Shape;689;p18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90" name="Google Shape;690;p18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91" name="Google Shape;691;p18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692" name="Google Shape;692;p18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3" name="Google Shape;693;p18"/>
          <p:cNvCxnSpPr/>
          <p:nvPr/>
        </p:nvCxnSpPr>
        <p:spPr>
          <a:xfrm>
            <a:off x="544800" y="798575"/>
            <a:ext cx="30387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4" name="Google Shape;694;p18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95" name="Google Shape;695;p18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96" name="Google Shape;696;p18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97" name="Google Shape;697;p18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98" name="Google Shape;698;p18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99" name="Google Shape;699;p18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00" name="Google Shape;700;p18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701" name="Google Shape;701;p18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2" name="Google Shape;702;p18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3" name="Google Shape;703;p18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4" name="Google Shape;704;p18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5" name="Google Shape;705;p18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6" name="Google Shape;706;p18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7" name="Google Shape;707;p18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8" name="Google Shape;708;p18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9" name="Google Shape;709;p18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0" name="Google Shape;710;p18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1" name="Google Shape;711;p18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2" name="Google Shape;712;p18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3" name="Google Shape;713;p18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4" name="Google Shape;714;p18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5" name="Google Shape;715;p18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6" name="Google Shape;716;p18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7" name="Google Shape;717;p18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8" name="Google Shape;718;p18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9" name="Google Shape;719;p18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720" name="Google Shape;720;p18"/>
          <p:cNvCxnSpPr/>
          <p:nvPr/>
        </p:nvCxnSpPr>
        <p:spPr>
          <a:xfrm>
            <a:off x="7201600" y="798575"/>
            <a:ext cx="30561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21" name="Google Shape;721;p18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722" name="Google Shape;722;p18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23" name="Google Shape;723;p18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24" name="Google Shape;724;p18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25" name="Google Shape;725;p18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26" name="Google Shape;726;p18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27" name="Google Shape;727;p18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28" name="Google Shape;728;p18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29" name="Google Shape;729;p18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30" name="Google Shape;730;p18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31" name="Google Shape;731;p18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32" name="Google Shape;732;p18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33" name="Google Shape;733;p18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34" name="Google Shape;734;p18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35" name="Google Shape;735;p18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36" name="Google Shape;736;p18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37" name="Google Shape;737;p18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38" name="Google Shape;738;p18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39" name="Google Shape;739;p18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40" name="Google Shape;740;p18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41" name="Google Shape;741;p18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42" name="Google Shape;742;p18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43" name="Google Shape;743;p18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44" name="Google Shape;744;p18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45" name="Google Shape;745;p18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46" name="Google Shape;746;p18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47" name="Google Shape;747;p18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48" name="Google Shape;748;p18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49" name="Google Shape;749;p18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50" name="Google Shape;750;p18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51" name="Google Shape;751;p18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52" name="Google Shape;752;p18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53" name="Google Shape;753;p18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54" name="Google Shape;754;p18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55" name="Google Shape;755;p18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56" name="Google Shape;756;p18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57" name="Google Shape;757;p18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58" name="Google Shape;758;p18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59" name="Google Shape;759;p18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60" name="Google Shape;760;p18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61" name="Google Shape;761;p18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62" name="Google Shape;762;p18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763" name="Google Shape;763;p18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7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19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J U L Y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69" name="Google Shape;769;p19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70" name="Google Shape;770;p19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71" name="Google Shape;771;p19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72" name="Google Shape;772;p19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73" name="Google Shape;773;p19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74" name="Google Shape;774;p19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75" name="Google Shape;775;p19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76" name="Google Shape;776;p19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77" name="Google Shape;777;p19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78" name="Google Shape;778;p19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79" name="Google Shape;779;p19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0" name="Google Shape;780;p19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1" name="Google Shape;781;p19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2" name="Google Shape;782;p19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3" name="Google Shape;783;p19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4" name="Google Shape;784;p19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5" name="Google Shape;785;p19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6" name="Google Shape;786;p19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7" name="Google Shape;787;p19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8" name="Google Shape;788;p19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89" name="Google Shape;789;p19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0" name="Google Shape;790;p19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1" name="Google Shape;791;p19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2" name="Google Shape;792;p19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3" name="Google Shape;793;p19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4" name="Google Shape;794;p19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5" name="Google Shape;795;p19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6" name="Google Shape;796;p19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7" name="Google Shape;797;p19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8" name="Google Shape;798;p19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99" name="Google Shape;799;p19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0" name="Google Shape;800;p19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1" name="Google Shape;801;p19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2" name="Google Shape;802;p19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3" name="Google Shape;803;p19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4" name="Google Shape;804;p19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5" name="Google Shape;805;p19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6" name="Google Shape;806;p19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7" name="Google Shape;807;p19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8" name="Google Shape;808;p19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09" name="Google Shape;809;p19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0" name="Google Shape;810;p19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811" name="Google Shape;811;p19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2" name="Google Shape;812;p19"/>
          <p:cNvCxnSpPr/>
          <p:nvPr/>
        </p:nvCxnSpPr>
        <p:spPr>
          <a:xfrm>
            <a:off x="544800" y="798575"/>
            <a:ext cx="30264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3" name="Google Shape;813;p19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4" name="Google Shape;814;p19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5" name="Google Shape;815;p19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6" name="Google Shape;816;p19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7" name="Google Shape;817;p19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8" name="Google Shape;818;p19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19" name="Google Shape;819;p19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820" name="Google Shape;820;p19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1" name="Google Shape;821;p19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2" name="Google Shape;822;p19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3" name="Google Shape;823;p19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4" name="Google Shape;824;p19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5" name="Google Shape;825;p19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6" name="Google Shape;826;p19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7" name="Google Shape;827;p19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8" name="Google Shape;828;p19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9" name="Google Shape;829;p19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0" name="Google Shape;830;p19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1" name="Google Shape;831;p19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2" name="Google Shape;832;p19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3" name="Google Shape;833;p19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4" name="Google Shape;834;p19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5" name="Google Shape;835;p19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6" name="Google Shape;836;p19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7" name="Google Shape;837;p19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38" name="Google Shape;838;p19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839" name="Google Shape;839;p19"/>
          <p:cNvCxnSpPr/>
          <p:nvPr/>
        </p:nvCxnSpPr>
        <p:spPr>
          <a:xfrm>
            <a:off x="7198025" y="798575"/>
            <a:ext cx="30597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840" name="Google Shape;840;p19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841" name="Google Shape;841;p19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42" name="Google Shape;842;p19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43" name="Google Shape;843;p19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44" name="Google Shape;844;p19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45" name="Google Shape;845;p19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46" name="Google Shape;846;p19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47" name="Google Shape;847;p19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48" name="Google Shape;848;p19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49" name="Google Shape;849;p19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50" name="Google Shape;850;p19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51" name="Google Shape;851;p19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52" name="Google Shape;852;p19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53" name="Google Shape;853;p19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54" name="Google Shape;854;p19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55" name="Google Shape;855;p19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56" name="Google Shape;856;p19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57" name="Google Shape;857;p19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58" name="Google Shape;858;p19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59" name="Google Shape;859;p19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60" name="Google Shape;860;p19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61" name="Google Shape;861;p19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62" name="Google Shape;862;p19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63" name="Google Shape;863;p19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64" name="Google Shape;864;p19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65" name="Google Shape;865;p19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66" name="Google Shape;866;p19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67" name="Google Shape;867;p19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68" name="Google Shape;868;p19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69" name="Google Shape;869;p19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70" name="Google Shape;870;p19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71" name="Google Shape;871;p19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72" name="Google Shape;872;p19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73" name="Google Shape;873;p19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74" name="Google Shape;874;p19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75" name="Google Shape;875;p19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76" name="Google Shape;876;p19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77" name="Google Shape;877;p19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78" name="Google Shape;878;p19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79" name="Google Shape;879;p19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80" name="Google Shape;880;p19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81" name="Google Shape;881;p19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882" name="Google Shape;882;p19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6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20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A U G U S T 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88" name="Google Shape;888;p20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89" name="Google Shape;889;p20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90" name="Google Shape;890;p20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91" name="Google Shape;891;p20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92" name="Google Shape;892;p20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93" name="Google Shape;893;p20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94" name="Google Shape;894;p20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95" name="Google Shape;895;p20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96" name="Google Shape;896;p20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97" name="Google Shape;897;p20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98" name="Google Shape;898;p20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99" name="Google Shape;899;p20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0" name="Google Shape;900;p20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1" name="Google Shape;901;p20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2" name="Google Shape;902;p20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3" name="Google Shape;903;p20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4" name="Google Shape;904;p20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5" name="Google Shape;905;p20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6" name="Google Shape;906;p20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7" name="Google Shape;907;p20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8" name="Google Shape;908;p20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09" name="Google Shape;909;p20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0" name="Google Shape;910;p20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1" name="Google Shape;911;p20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2" name="Google Shape;912;p20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3" name="Google Shape;913;p20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4" name="Google Shape;914;p20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5" name="Google Shape;915;p20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6" name="Google Shape;916;p20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7" name="Google Shape;917;p20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8" name="Google Shape;918;p20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19" name="Google Shape;919;p20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0" name="Google Shape;920;p20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1" name="Google Shape;921;p20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2" name="Google Shape;922;p20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3" name="Google Shape;923;p20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4" name="Google Shape;924;p20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5" name="Google Shape;925;p20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6" name="Google Shape;926;p20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7" name="Google Shape;927;p20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8" name="Google Shape;928;p20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29" name="Google Shape;929;p20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930" name="Google Shape;930;p20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1" name="Google Shape;931;p20"/>
          <p:cNvCxnSpPr/>
          <p:nvPr/>
        </p:nvCxnSpPr>
        <p:spPr>
          <a:xfrm>
            <a:off x="544800" y="798575"/>
            <a:ext cx="26355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32" name="Google Shape;932;p20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3" name="Google Shape;933;p20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4" name="Google Shape;934;p20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5" name="Google Shape;935;p20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6" name="Google Shape;936;p20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7" name="Google Shape;937;p20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938" name="Google Shape;938;p20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939" name="Google Shape;939;p20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0" name="Google Shape;940;p20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1" name="Google Shape;941;p20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2" name="Google Shape;942;p20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3" name="Google Shape;943;p20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4" name="Google Shape;944;p20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5" name="Google Shape;945;p20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6" name="Google Shape;946;p20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7" name="Google Shape;947;p20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8" name="Google Shape;948;p20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9" name="Google Shape;949;p20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0" name="Google Shape;950;p20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1" name="Google Shape;951;p20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2" name="Google Shape;952;p20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3" name="Google Shape;953;p20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4" name="Google Shape;954;p20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5" name="Google Shape;955;p20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6" name="Google Shape;956;p20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57" name="Google Shape;957;p20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958" name="Google Shape;958;p20"/>
          <p:cNvCxnSpPr/>
          <p:nvPr/>
        </p:nvCxnSpPr>
        <p:spPr>
          <a:xfrm>
            <a:off x="7601000" y="798575"/>
            <a:ext cx="2656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59" name="Google Shape;959;p20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960" name="Google Shape;960;p20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61" name="Google Shape;961;p20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62" name="Google Shape;962;p20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63" name="Google Shape;963;p20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64" name="Google Shape;964;p20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65" name="Google Shape;965;p20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66" name="Google Shape;966;p20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67" name="Google Shape;967;p20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68" name="Google Shape;968;p20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69" name="Google Shape;969;p20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70" name="Google Shape;970;p20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71" name="Google Shape;971;p20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72" name="Google Shape;972;p20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73" name="Google Shape;973;p20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74" name="Google Shape;974;p20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75" name="Google Shape;975;p20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76" name="Google Shape;976;p20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77" name="Google Shape;977;p20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78" name="Google Shape;978;p20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79" name="Google Shape;979;p20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80" name="Google Shape;980;p20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81" name="Google Shape;981;p20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82" name="Google Shape;982;p20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83" name="Google Shape;983;p20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84" name="Google Shape;984;p20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85" name="Google Shape;985;p20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86" name="Google Shape;986;p20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87" name="Google Shape;987;p20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88" name="Google Shape;988;p20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89" name="Google Shape;989;p20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90" name="Google Shape;990;p20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91" name="Google Shape;991;p20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92" name="Google Shape;992;p20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93" name="Google Shape;993;p20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94" name="Google Shape;994;p20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95" name="Google Shape;995;p20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96" name="Google Shape;996;p20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97" name="Google Shape;997;p20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98" name="Google Shape;998;p20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999" name="Google Shape;999;p20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00" name="Google Shape;1000;p20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01" name="Google Shape;1001;p20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21"/>
          <p:cNvSpPr txBox="1"/>
          <p:nvPr/>
        </p:nvSpPr>
        <p:spPr>
          <a:xfrm>
            <a:off x="1934725" y="552275"/>
            <a:ext cx="6917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S E P T E M B E R</a:t>
            </a:r>
            <a:r>
              <a:rPr b="1" lang="uk" sz="3200">
                <a:latin typeface="Red Hat Display"/>
                <a:ea typeface="Red Hat Display"/>
                <a:cs typeface="Red Hat Display"/>
                <a:sym typeface="Red Hat Display"/>
              </a:rPr>
              <a:t>  2 0 2 5</a:t>
            </a:r>
            <a:endParaRPr b="1" sz="3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007" name="Google Shape;1007;p21"/>
          <p:cNvSpPr/>
          <p:nvPr/>
        </p:nvSpPr>
        <p:spPr>
          <a:xfrm>
            <a:off x="544800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Sun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008" name="Google Shape;1008;p21"/>
          <p:cNvSpPr/>
          <p:nvPr/>
        </p:nvSpPr>
        <p:spPr>
          <a:xfrm>
            <a:off x="1580266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Mon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009" name="Google Shape;1009;p21"/>
          <p:cNvSpPr/>
          <p:nvPr/>
        </p:nvSpPr>
        <p:spPr>
          <a:xfrm>
            <a:off x="2615731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Tue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010" name="Google Shape;1010;p21"/>
          <p:cNvSpPr/>
          <p:nvPr/>
        </p:nvSpPr>
        <p:spPr>
          <a:xfrm>
            <a:off x="3651197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Wed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011" name="Google Shape;1011;p21"/>
          <p:cNvSpPr/>
          <p:nvPr/>
        </p:nvSpPr>
        <p:spPr>
          <a:xfrm>
            <a:off x="4686663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Thu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012" name="Google Shape;1012;p21"/>
          <p:cNvSpPr/>
          <p:nvPr/>
        </p:nvSpPr>
        <p:spPr>
          <a:xfrm>
            <a:off x="5722128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Fri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013" name="Google Shape;1013;p21"/>
          <p:cNvSpPr/>
          <p:nvPr/>
        </p:nvSpPr>
        <p:spPr>
          <a:xfrm>
            <a:off x="6757594" y="1341388"/>
            <a:ext cx="10353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200">
                <a:latin typeface="Red Hat Display"/>
                <a:ea typeface="Red Hat Display"/>
                <a:cs typeface="Red Hat Display"/>
                <a:sym typeface="Red Hat Display"/>
              </a:rPr>
              <a:t>Sat</a:t>
            </a:r>
            <a:endParaRPr b="1" sz="1200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014" name="Google Shape;1014;p21"/>
          <p:cNvSpPr/>
          <p:nvPr/>
        </p:nvSpPr>
        <p:spPr>
          <a:xfrm>
            <a:off x="544800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15" name="Google Shape;1015;p21"/>
          <p:cNvSpPr/>
          <p:nvPr/>
        </p:nvSpPr>
        <p:spPr>
          <a:xfrm>
            <a:off x="1580266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16" name="Google Shape;1016;p21"/>
          <p:cNvSpPr/>
          <p:nvPr/>
        </p:nvSpPr>
        <p:spPr>
          <a:xfrm>
            <a:off x="2615731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17" name="Google Shape;1017;p21"/>
          <p:cNvSpPr/>
          <p:nvPr/>
        </p:nvSpPr>
        <p:spPr>
          <a:xfrm>
            <a:off x="3651197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18" name="Google Shape;1018;p21"/>
          <p:cNvSpPr/>
          <p:nvPr/>
        </p:nvSpPr>
        <p:spPr>
          <a:xfrm>
            <a:off x="4686663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19" name="Google Shape;1019;p21"/>
          <p:cNvSpPr/>
          <p:nvPr/>
        </p:nvSpPr>
        <p:spPr>
          <a:xfrm>
            <a:off x="5722128" y="178359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0" name="Google Shape;1020;p21"/>
          <p:cNvSpPr/>
          <p:nvPr/>
        </p:nvSpPr>
        <p:spPr>
          <a:xfrm>
            <a:off x="6757594" y="178359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1" name="Google Shape;1021;p21"/>
          <p:cNvSpPr/>
          <p:nvPr/>
        </p:nvSpPr>
        <p:spPr>
          <a:xfrm>
            <a:off x="544800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2" name="Google Shape;1022;p21"/>
          <p:cNvSpPr/>
          <p:nvPr/>
        </p:nvSpPr>
        <p:spPr>
          <a:xfrm>
            <a:off x="1580266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3" name="Google Shape;1023;p21"/>
          <p:cNvSpPr/>
          <p:nvPr/>
        </p:nvSpPr>
        <p:spPr>
          <a:xfrm>
            <a:off x="2615731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4" name="Google Shape;1024;p21"/>
          <p:cNvSpPr/>
          <p:nvPr/>
        </p:nvSpPr>
        <p:spPr>
          <a:xfrm>
            <a:off x="3651197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5" name="Google Shape;1025;p21"/>
          <p:cNvSpPr/>
          <p:nvPr/>
        </p:nvSpPr>
        <p:spPr>
          <a:xfrm>
            <a:off x="4686663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6" name="Google Shape;1026;p21"/>
          <p:cNvSpPr/>
          <p:nvPr/>
        </p:nvSpPr>
        <p:spPr>
          <a:xfrm>
            <a:off x="5722128" y="2654277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7" name="Google Shape;1027;p21"/>
          <p:cNvSpPr/>
          <p:nvPr/>
        </p:nvSpPr>
        <p:spPr>
          <a:xfrm>
            <a:off x="6757594" y="2654277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8" name="Google Shape;1028;p21"/>
          <p:cNvSpPr/>
          <p:nvPr/>
        </p:nvSpPr>
        <p:spPr>
          <a:xfrm>
            <a:off x="544800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29" name="Google Shape;1029;p21"/>
          <p:cNvSpPr/>
          <p:nvPr/>
        </p:nvSpPr>
        <p:spPr>
          <a:xfrm>
            <a:off x="1580266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0" name="Google Shape;1030;p21"/>
          <p:cNvSpPr/>
          <p:nvPr/>
        </p:nvSpPr>
        <p:spPr>
          <a:xfrm>
            <a:off x="2615731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1" name="Google Shape;1031;p21"/>
          <p:cNvSpPr/>
          <p:nvPr/>
        </p:nvSpPr>
        <p:spPr>
          <a:xfrm>
            <a:off x="3651197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2" name="Google Shape;1032;p21"/>
          <p:cNvSpPr/>
          <p:nvPr/>
        </p:nvSpPr>
        <p:spPr>
          <a:xfrm>
            <a:off x="4686663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3" name="Google Shape;1033;p21"/>
          <p:cNvSpPr/>
          <p:nvPr/>
        </p:nvSpPr>
        <p:spPr>
          <a:xfrm>
            <a:off x="5722128" y="3524905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4" name="Google Shape;1034;p21"/>
          <p:cNvSpPr/>
          <p:nvPr/>
        </p:nvSpPr>
        <p:spPr>
          <a:xfrm>
            <a:off x="6757594" y="3524905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5" name="Google Shape;1035;p21"/>
          <p:cNvSpPr/>
          <p:nvPr/>
        </p:nvSpPr>
        <p:spPr>
          <a:xfrm>
            <a:off x="544800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6" name="Google Shape;1036;p21"/>
          <p:cNvSpPr/>
          <p:nvPr/>
        </p:nvSpPr>
        <p:spPr>
          <a:xfrm>
            <a:off x="1580266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7" name="Google Shape;1037;p21"/>
          <p:cNvSpPr/>
          <p:nvPr/>
        </p:nvSpPr>
        <p:spPr>
          <a:xfrm>
            <a:off x="2615731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8" name="Google Shape;1038;p21"/>
          <p:cNvSpPr/>
          <p:nvPr/>
        </p:nvSpPr>
        <p:spPr>
          <a:xfrm>
            <a:off x="3651197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39" name="Google Shape;1039;p21"/>
          <p:cNvSpPr/>
          <p:nvPr/>
        </p:nvSpPr>
        <p:spPr>
          <a:xfrm>
            <a:off x="4686663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0" name="Google Shape;1040;p21"/>
          <p:cNvSpPr/>
          <p:nvPr/>
        </p:nvSpPr>
        <p:spPr>
          <a:xfrm>
            <a:off x="5722128" y="4395559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1" name="Google Shape;1041;p21"/>
          <p:cNvSpPr/>
          <p:nvPr/>
        </p:nvSpPr>
        <p:spPr>
          <a:xfrm>
            <a:off x="6757594" y="4395559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2" name="Google Shape;1042;p21"/>
          <p:cNvSpPr/>
          <p:nvPr/>
        </p:nvSpPr>
        <p:spPr>
          <a:xfrm>
            <a:off x="544800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3" name="Google Shape;1043;p21"/>
          <p:cNvSpPr/>
          <p:nvPr/>
        </p:nvSpPr>
        <p:spPr>
          <a:xfrm>
            <a:off x="1580266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4" name="Google Shape;1044;p21"/>
          <p:cNvSpPr/>
          <p:nvPr/>
        </p:nvSpPr>
        <p:spPr>
          <a:xfrm>
            <a:off x="2615731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5" name="Google Shape;1045;p21"/>
          <p:cNvSpPr/>
          <p:nvPr/>
        </p:nvSpPr>
        <p:spPr>
          <a:xfrm>
            <a:off x="3651197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6" name="Google Shape;1046;p21"/>
          <p:cNvSpPr/>
          <p:nvPr/>
        </p:nvSpPr>
        <p:spPr>
          <a:xfrm>
            <a:off x="4686663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7" name="Google Shape;1047;p21"/>
          <p:cNvSpPr/>
          <p:nvPr/>
        </p:nvSpPr>
        <p:spPr>
          <a:xfrm>
            <a:off x="5722128" y="5266213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48" name="Google Shape;1048;p21"/>
          <p:cNvSpPr/>
          <p:nvPr/>
        </p:nvSpPr>
        <p:spPr>
          <a:xfrm>
            <a:off x="6757594" y="5266213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049" name="Google Shape;1049;p21"/>
          <p:cNvCxnSpPr/>
          <p:nvPr/>
        </p:nvCxnSpPr>
        <p:spPr>
          <a:xfrm>
            <a:off x="7961875" y="178360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0" name="Google Shape;1050;p21"/>
          <p:cNvCxnSpPr/>
          <p:nvPr/>
        </p:nvCxnSpPr>
        <p:spPr>
          <a:xfrm>
            <a:off x="544800" y="798575"/>
            <a:ext cx="21498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51" name="Google Shape;1051;p21"/>
          <p:cNvSpPr/>
          <p:nvPr/>
        </p:nvSpPr>
        <p:spPr>
          <a:xfrm>
            <a:off x="544800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52" name="Google Shape;1052;p21"/>
          <p:cNvSpPr/>
          <p:nvPr/>
        </p:nvSpPr>
        <p:spPr>
          <a:xfrm>
            <a:off x="1580266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53" name="Google Shape;1053;p21"/>
          <p:cNvSpPr/>
          <p:nvPr/>
        </p:nvSpPr>
        <p:spPr>
          <a:xfrm>
            <a:off x="2615731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54" name="Google Shape;1054;p21"/>
          <p:cNvSpPr/>
          <p:nvPr/>
        </p:nvSpPr>
        <p:spPr>
          <a:xfrm>
            <a:off x="3651197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55" name="Google Shape;1055;p21"/>
          <p:cNvSpPr/>
          <p:nvPr/>
        </p:nvSpPr>
        <p:spPr>
          <a:xfrm>
            <a:off x="4686663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56" name="Google Shape;1056;p21"/>
          <p:cNvSpPr/>
          <p:nvPr/>
        </p:nvSpPr>
        <p:spPr>
          <a:xfrm>
            <a:off x="5722128" y="6136838"/>
            <a:ext cx="10353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057" name="Google Shape;1057;p21"/>
          <p:cNvSpPr/>
          <p:nvPr/>
        </p:nvSpPr>
        <p:spPr>
          <a:xfrm>
            <a:off x="6757594" y="6136838"/>
            <a:ext cx="1035300" cy="870600"/>
          </a:xfrm>
          <a:prstGeom prst="rect">
            <a:avLst/>
          </a:prstGeom>
          <a:solidFill>
            <a:srgbClr val="F8F8F8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1058" name="Google Shape;1058;p21"/>
          <p:cNvCxnSpPr/>
          <p:nvPr/>
        </p:nvCxnSpPr>
        <p:spPr>
          <a:xfrm>
            <a:off x="7961875" y="20737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9" name="Google Shape;1059;p21"/>
          <p:cNvCxnSpPr/>
          <p:nvPr/>
        </p:nvCxnSpPr>
        <p:spPr>
          <a:xfrm>
            <a:off x="7961875" y="26541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0" name="Google Shape;1060;p21"/>
          <p:cNvCxnSpPr/>
          <p:nvPr/>
        </p:nvCxnSpPr>
        <p:spPr>
          <a:xfrm>
            <a:off x="7961875" y="23639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1" name="Google Shape;1061;p21"/>
          <p:cNvCxnSpPr/>
          <p:nvPr/>
        </p:nvCxnSpPr>
        <p:spPr>
          <a:xfrm>
            <a:off x="7961875" y="29444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2" name="Google Shape;1062;p21"/>
          <p:cNvCxnSpPr/>
          <p:nvPr/>
        </p:nvCxnSpPr>
        <p:spPr>
          <a:xfrm>
            <a:off x="7961875" y="35248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3" name="Google Shape;1063;p21"/>
          <p:cNvCxnSpPr/>
          <p:nvPr/>
        </p:nvCxnSpPr>
        <p:spPr>
          <a:xfrm>
            <a:off x="7961875" y="32346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4" name="Google Shape;1064;p21"/>
          <p:cNvCxnSpPr/>
          <p:nvPr/>
        </p:nvCxnSpPr>
        <p:spPr>
          <a:xfrm>
            <a:off x="7961875" y="3815183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5" name="Google Shape;1065;p21"/>
          <p:cNvCxnSpPr/>
          <p:nvPr/>
        </p:nvCxnSpPr>
        <p:spPr>
          <a:xfrm>
            <a:off x="7961875" y="4395550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6" name="Google Shape;1066;p21"/>
          <p:cNvCxnSpPr/>
          <p:nvPr/>
        </p:nvCxnSpPr>
        <p:spPr>
          <a:xfrm>
            <a:off x="7961875" y="4105367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7" name="Google Shape;1067;p21"/>
          <p:cNvCxnSpPr/>
          <p:nvPr/>
        </p:nvCxnSpPr>
        <p:spPr>
          <a:xfrm>
            <a:off x="7961875" y="46859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8" name="Google Shape;1068;p21"/>
          <p:cNvCxnSpPr/>
          <p:nvPr/>
        </p:nvCxnSpPr>
        <p:spPr>
          <a:xfrm>
            <a:off x="7961875" y="52662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9" name="Google Shape;1069;p21"/>
          <p:cNvCxnSpPr/>
          <p:nvPr/>
        </p:nvCxnSpPr>
        <p:spPr>
          <a:xfrm>
            <a:off x="7961875" y="49760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0" name="Google Shape;1070;p21"/>
          <p:cNvCxnSpPr/>
          <p:nvPr/>
        </p:nvCxnSpPr>
        <p:spPr>
          <a:xfrm>
            <a:off x="7961875" y="555660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1" name="Google Shape;1071;p21"/>
          <p:cNvCxnSpPr/>
          <p:nvPr/>
        </p:nvCxnSpPr>
        <p:spPr>
          <a:xfrm>
            <a:off x="7961875" y="613697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2" name="Google Shape;1072;p21"/>
          <p:cNvCxnSpPr/>
          <p:nvPr/>
        </p:nvCxnSpPr>
        <p:spPr>
          <a:xfrm>
            <a:off x="7961875" y="584679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3" name="Google Shape;1073;p21"/>
          <p:cNvCxnSpPr/>
          <p:nvPr/>
        </p:nvCxnSpPr>
        <p:spPr>
          <a:xfrm>
            <a:off x="7961875" y="6427358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4" name="Google Shape;1074;p21"/>
          <p:cNvCxnSpPr/>
          <p:nvPr/>
        </p:nvCxnSpPr>
        <p:spPr>
          <a:xfrm>
            <a:off x="7961875" y="7007725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5" name="Google Shape;1075;p21"/>
          <p:cNvCxnSpPr/>
          <p:nvPr/>
        </p:nvCxnSpPr>
        <p:spPr>
          <a:xfrm>
            <a:off x="7961875" y="6717542"/>
            <a:ext cx="2297400" cy="0"/>
          </a:xfrm>
          <a:prstGeom prst="straightConnector1">
            <a:avLst/>
          </a:prstGeom>
          <a:noFill/>
          <a:ln cap="flat" cmpd="sng" w="9525">
            <a:solidFill>
              <a:srgbClr val="D9D9D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76" name="Google Shape;1076;p21"/>
          <p:cNvSpPr/>
          <p:nvPr/>
        </p:nvSpPr>
        <p:spPr>
          <a:xfrm>
            <a:off x="7961882" y="1341400"/>
            <a:ext cx="2297400" cy="4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>
                <a:latin typeface="Red Hat Display"/>
                <a:ea typeface="Red Hat Display"/>
                <a:cs typeface="Red Hat Display"/>
                <a:sym typeface="Red Hat Display"/>
              </a:rPr>
              <a:t>Notes</a:t>
            </a:r>
            <a:endParaRPr b="1"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cxnSp>
        <p:nvCxnSpPr>
          <p:cNvPr id="1077" name="Google Shape;1077;p21"/>
          <p:cNvCxnSpPr/>
          <p:nvPr/>
        </p:nvCxnSpPr>
        <p:spPr>
          <a:xfrm>
            <a:off x="8092800" y="798575"/>
            <a:ext cx="21651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078" name="Google Shape;1078;p21"/>
          <p:cNvGrpSpPr/>
          <p:nvPr/>
        </p:nvGrpSpPr>
        <p:grpSpPr>
          <a:xfrm>
            <a:off x="544801" y="1783575"/>
            <a:ext cx="6560191" cy="4579783"/>
            <a:chOff x="544801" y="1824475"/>
            <a:chExt cx="6560191" cy="4579783"/>
          </a:xfrm>
        </p:grpSpPr>
        <p:sp>
          <p:nvSpPr>
            <p:cNvPr id="1079" name="Google Shape;1079;p21"/>
            <p:cNvSpPr txBox="1"/>
            <p:nvPr/>
          </p:nvSpPr>
          <p:spPr>
            <a:xfrm>
              <a:off x="3649895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0" name="Google Shape;1080;p21"/>
            <p:cNvSpPr txBox="1"/>
            <p:nvPr/>
          </p:nvSpPr>
          <p:spPr>
            <a:xfrm>
              <a:off x="4684461" y="182451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1" name="Google Shape;1081;p21"/>
            <p:cNvSpPr txBox="1"/>
            <p:nvPr/>
          </p:nvSpPr>
          <p:spPr>
            <a:xfrm>
              <a:off x="6755792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2" name="Google Shape;1082;p21"/>
            <p:cNvSpPr txBox="1"/>
            <p:nvPr/>
          </p:nvSpPr>
          <p:spPr>
            <a:xfrm>
              <a:off x="3649895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3" name="Google Shape;1083;p21"/>
            <p:cNvSpPr txBox="1"/>
            <p:nvPr/>
          </p:nvSpPr>
          <p:spPr>
            <a:xfrm>
              <a:off x="4684461" y="2695192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4" name="Google Shape;1084;p21"/>
            <p:cNvSpPr txBox="1"/>
            <p:nvPr/>
          </p:nvSpPr>
          <p:spPr>
            <a:xfrm>
              <a:off x="5721053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5" name="Google Shape;1085;p21"/>
            <p:cNvSpPr txBox="1"/>
            <p:nvPr/>
          </p:nvSpPr>
          <p:spPr>
            <a:xfrm>
              <a:off x="6755792" y="269516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6" name="Google Shape;1086;p21"/>
            <p:cNvSpPr txBox="1"/>
            <p:nvPr/>
          </p:nvSpPr>
          <p:spPr>
            <a:xfrm>
              <a:off x="3649895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7" name="Google Shape;1087;p21"/>
            <p:cNvSpPr txBox="1"/>
            <p:nvPr/>
          </p:nvSpPr>
          <p:spPr>
            <a:xfrm>
              <a:off x="4684461" y="356582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8" name="Google Shape;1088;p21"/>
            <p:cNvSpPr txBox="1"/>
            <p:nvPr/>
          </p:nvSpPr>
          <p:spPr>
            <a:xfrm>
              <a:off x="5721053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89" name="Google Shape;1089;p21"/>
            <p:cNvSpPr txBox="1"/>
            <p:nvPr/>
          </p:nvSpPr>
          <p:spPr>
            <a:xfrm>
              <a:off x="6755792" y="356579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0" name="Google Shape;1090;p21"/>
            <p:cNvSpPr txBox="1"/>
            <p:nvPr/>
          </p:nvSpPr>
          <p:spPr>
            <a:xfrm>
              <a:off x="3649895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1" name="Google Shape;1091;p21"/>
            <p:cNvSpPr txBox="1"/>
            <p:nvPr/>
          </p:nvSpPr>
          <p:spPr>
            <a:xfrm>
              <a:off x="4684461" y="443647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2" name="Google Shape;1092;p21"/>
            <p:cNvSpPr txBox="1"/>
            <p:nvPr/>
          </p:nvSpPr>
          <p:spPr>
            <a:xfrm>
              <a:off x="5721053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3" name="Google Shape;1093;p21"/>
            <p:cNvSpPr txBox="1"/>
            <p:nvPr/>
          </p:nvSpPr>
          <p:spPr>
            <a:xfrm>
              <a:off x="6755792" y="443645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4" name="Google Shape;1094;p21"/>
            <p:cNvSpPr txBox="1"/>
            <p:nvPr/>
          </p:nvSpPr>
          <p:spPr>
            <a:xfrm>
              <a:off x="3649895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5" name="Google Shape;1095;p21"/>
            <p:cNvSpPr txBox="1"/>
            <p:nvPr/>
          </p:nvSpPr>
          <p:spPr>
            <a:xfrm>
              <a:off x="4684461" y="53071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6" name="Google Shape;1096;p21"/>
            <p:cNvSpPr txBox="1"/>
            <p:nvPr/>
          </p:nvSpPr>
          <p:spPr>
            <a:xfrm>
              <a:off x="5721053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7" name="Google Shape;1097;p21"/>
            <p:cNvSpPr txBox="1"/>
            <p:nvPr/>
          </p:nvSpPr>
          <p:spPr>
            <a:xfrm>
              <a:off x="544801" y="2695061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7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8" name="Google Shape;1098;p21"/>
            <p:cNvSpPr txBox="1"/>
            <p:nvPr/>
          </p:nvSpPr>
          <p:spPr>
            <a:xfrm>
              <a:off x="1579856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099" name="Google Shape;1099;p21"/>
            <p:cNvSpPr txBox="1"/>
            <p:nvPr/>
          </p:nvSpPr>
          <p:spPr>
            <a:xfrm>
              <a:off x="2614897" y="269518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0" name="Google Shape;1100;p21"/>
            <p:cNvSpPr txBox="1"/>
            <p:nvPr/>
          </p:nvSpPr>
          <p:spPr>
            <a:xfrm>
              <a:off x="544801" y="356557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14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1" name="Google Shape;1101;p21"/>
            <p:cNvSpPr txBox="1"/>
            <p:nvPr/>
          </p:nvSpPr>
          <p:spPr>
            <a:xfrm>
              <a:off x="1579856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2" name="Google Shape;1102;p21"/>
            <p:cNvSpPr txBox="1"/>
            <p:nvPr/>
          </p:nvSpPr>
          <p:spPr>
            <a:xfrm>
              <a:off x="2614897" y="356581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16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3" name="Google Shape;1103;p21"/>
            <p:cNvSpPr txBox="1"/>
            <p:nvPr/>
          </p:nvSpPr>
          <p:spPr>
            <a:xfrm>
              <a:off x="544801" y="4436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4" name="Google Shape;1104;p21"/>
            <p:cNvSpPr txBox="1"/>
            <p:nvPr/>
          </p:nvSpPr>
          <p:spPr>
            <a:xfrm>
              <a:off x="1579856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5" name="Google Shape;1105;p21"/>
            <p:cNvSpPr txBox="1"/>
            <p:nvPr/>
          </p:nvSpPr>
          <p:spPr>
            <a:xfrm>
              <a:off x="2614897" y="4436460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23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6" name="Google Shape;1106;p21"/>
            <p:cNvSpPr txBox="1"/>
            <p:nvPr/>
          </p:nvSpPr>
          <p:spPr>
            <a:xfrm>
              <a:off x="544801" y="5306646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28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7" name="Google Shape;1107;p21"/>
            <p:cNvSpPr txBox="1"/>
            <p:nvPr/>
          </p:nvSpPr>
          <p:spPr>
            <a:xfrm>
              <a:off x="1579856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29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8" name="Google Shape;1108;p21"/>
            <p:cNvSpPr txBox="1"/>
            <p:nvPr/>
          </p:nvSpPr>
          <p:spPr>
            <a:xfrm>
              <a:off x="2614897" y="5307109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30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09" name="Google Shape;1109;p21"/>
            <p:cNvSpPr txBox="1"/>
            <p:nvPr/>
          </p:nvSpPr>
          <p:spPr>
            <a:xfrm>
              <a:off x="261528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2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0" name="Google Shape;1110;p21"/>
            <p:cNvSpPr txBox="1"/>
            <p:nvPr/>
          </p:nvSpPr>
          <p:spPr>
            <a:xfrm>
              <a:off x="1580240" y="1824487"/>
              <a:ext cx="3486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1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1" name="Google Shape;1111;p21"/>
            <p:cNvSpPr txBox="1"/>
            <p:nvPr/>
          </p:nvSpPr>
          <p:spPr>
            <a:xfrm>
              <a:off x="544897" y="1824475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2" name="Google Shape;1112;p21"/>
            <p:cNvSpPr txBox="1"/>
            <p:nvPr/>
          </p:nvSpPr>
          <p:spPr>
            <a:xfrm>
              <a:off x="6755792" y="530710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3" name="Google Shape;1113;p21"/>
            <p:cNvSpPr txBox="1"/>
            <p:nvPr/>
          </p:nvSpPr>
          <p:spPr>
            <a:xfrm>
              <a:off x="3649895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4" name="Google Shape;1114;p21"/>
            <p:cNvSpPr txBox="1"/>
            <p:nvPr/>
          </p:nvSpPr>
          <p:spPr>
            <a:xfrm>
              <a:off x="4684461" y="61777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5" name="Google Shape;1115;p21"/>
            <p:cNvSpPr txBox="1"/>
            <p:nvPr/>
          </p:nvSpPr>
          <p:spPr>
            <a:xfrm>
              <a:off x="5721053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6" name="Google Shape;1116;p21"/>
            <p:cNvSpPr txBox="1"/>
            <p:nvPr/>
          </p:nvSpPr>
          <p:spPr>
            <a:xfrm>
              <a:off x="544801" y="6177158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7" name="Google Shape;1117;p21"/>
            <p:cNvSpPr txBox="1"/>
            <p:nvPr/>
          </p:nvSpPr>
          <p:spPr>
            <a:xfrm>
              <a:off x="1579856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8" name="Google Shape;1118;p21"/>
            <p:cNvSpPr txBox="1"/>
            <p:nvPr/>
          </p:nvSpPr>
          <p:spPr>
            <a:xfrm>
              <a:off x="2614897" y="6177734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19" name="Google Shape;1119;p21"/>
            <p:cNvSpPr txBox="1"/>
            <p:nvPr/>
          </p:nvSpPr>
          <p:spPr>
            <a:xfrm>
              <a:off x="6755792" y="6177733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1120" name="Google Shape;1120;p21"/>
            <p:cNvSpPr txBox="1"/>
            <p:nvPr/>
          </p:nvSpPr>
          <p:spPr>
            <a:xfrm>
              <a:off x="5721053" y="1824487"/>
              <a:ext cx="349200" cy="22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72000" spcFirstLastPara="1" rIns="0" wrap="square" tIns="3600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000">
                  <a:solidFill>
                    <a:schemeClr val="dk2"/>
                  </a:solidFill>
                  <a:latin typeface="Red Hat Display"/>
                  <a:ea typeface="Red Hat Display"/>
                  <a:cs typeface="Red Hat Display"/>
                  <a:sym typeface="Red Hat Display"/>
                </a:rPr>
                <a:t>5</a:t>
              </a:r>
              <a:endParaRPr b="1" sz="1000">
                <a:solidFill>
                  <a:schemeClr val="dk2"/>
                </a:solidFill>
                <a:latin typeface="Red Hat Display"/>
                <a:ea typeface="Red Hat Display"/>
                <a:cs typeface="Red Hat Display"/>
                <a:sym typeface="Red Hat Display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