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25"/>
            <a:ext cx="4938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FEBRUARY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1033463" y="3179039"/>
            <a:ext cx="5872088" cy="231000"/>
            <a:chOff x="1033463" y="3171838"/>
            <a:chExt cx="5872088" cy="23100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033463" y="4195891"/>
            <a:ext cx="5872088" cy="231000"/>
            <a:chOff x="1033463" y="4181488"/>
            <a:chExt cx="5872088" cy="231000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1033463" y="5212742"/>
            <a:ext cx="5877950" cy="231000"/>
            <a:chOff x="1033463" y="5212742"/>
            <a:chExt cx="5877950" cy="2310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481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1" name="Google Shape;131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4743475" y="2167789"/>
            <a:ext cx="2162075" cy="231000"/>
            <a:chOff x="4743475" y="2167789"/>
            <a:chExt cx="2162075" cy="2310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4743475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5634063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6538950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1" name="Google Shape;141;p13"/>
          <p:cNvGrpSpPr/>
          <p:nvPr/>
        </p:nvGrpSpPr>
        <p:grpSpPr>
          <a:xfrm>
            <a:off x="1025563" y="6229594"/>
            <a:ext cx="4068600" cy="231000"/>
            <a:chOff x="1025563" y="6229594"/>
            <a:chExt cx="4068600" cy="231000"/>
          </a:xfrm>
        </p:grpSpPr>
        <p:sp>
          <p:nvSpPr>
            <p:cNvPr id="142" name="Google Shape;142;p13"/>
            <p:cNvSpPr txBox="1"/>
            <p:nvPr/>
          </p:nvSpPr>
          <p:spPr>
            <a:xfrm>
              <a:off x="1025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19542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28686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38131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4727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47" name="Google Shape;147;p13"/>
          <p:cNvSpPr txBox="1"/>
          <p:nvPr/>
        </p:nvSpPr>
        <p:spPr>
          <a:xfrm>
            <a:off x="5672163" y="622959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