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5934ba69b_0_9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5934ba69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Relationship Id="rId4" Type="http://schemas.openxmlformats.org/officeDocument/2006/relationships/image" Target="../media/image6.png"/><Relationship Id="rId9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1B120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 amt="20000"/>
          </a:blip>
          <a:srcRect b="9380" l="0" r="0" t="3677"/>
          <a:stretch/>
        </p:blipFill>
        <p:spPr>
          <a:xfrm>
            <a:off x="2662" y="0"/>
            <a:ext cx="3195075" cy="183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771450" y="301416"/>
            <a:ext cx="1657500" cy="1233168"/>
            <a:chOff x="768866" y="302174"/>
            <a:chExt cx="1657500" cy="1233168"/>
          </a:xfrm>
        </p:grpSpPr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89450" y="302174"/>
              <a:ext cx="1416175" cy="716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185622" y="477175"/>
              <a:ext cx="814400" cy="541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 txBox="1"/>
            <p:nvPr/>
          </p:nvSpPr>
          <p:spPr>
            <a:xfrm>
              <a:off x="768866" y="1015452"/>
              <a:ext cx="1657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7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Fast</a:t>
              </a:r>
              <a:r>
                <a:rPr b="1" lang="ru" sz="2700">
                  <a:latin typeface="Lato"/>
                  <a:ea typeface="Lato"/>
                  <a:cs typeface="Lato"/>
                  <a:sym typeface="Lato"/>
                </a:rPr>
                <a:t> </a:t>
              </a:r>
              <a:r>
                <a:rPr b="1" lang="ru" sz="2700">
                  <a:solidFill>
                    <a:srgbClr val="D3873E"/>
                  </a:solidFill>
                  <a:latin typeface="Lato"/>
                  <a:ea typeface="Lato"/>
                  <a:cs typeface="Lato"/>
                  <a:sym typeface="Lato"/>
                </a:rPr>
                <a:t>Food</a:t>
              </a:r>
              <a:endParaRPr b="1" sz="2700">
                <a:solidFill>
                  <a:srgbClr val="D3873E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1087724" y="1381441"/>
              <a:ext cx="1024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RESTAURANT</a:t>
              </a:r>
              <a:endParaRPr sz="1000">
                <a:solidFill>
                  <a:srgbClr val="D3873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1536000" y="0"/>
            <a:ext cx="1664400" cy="1836000"/>
          </a:xfrm>
          <a:prstGeom prst="rect">
            <a:avLst/>
          </a:prstGeom>
          <a:solidFill>
            <a:srgbClr val="1B120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1257306" y="109550"/>
            <a:ext cx="557400" cy="1609800"/>
          </a:xfrm>
          <a:prstGeom prst="roundRect">
            <a:avLst>
              <a:gd fmla="val 35108" name="adj"/>
            </a:avLst>
          </a:prstGeom>
          <a:noFill/>
          <a:ln cap="flat" cmpd="sng" w="9525">
            <a:solidFill>
              <a:srgbClr val="D38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0" y="0"/>
            <a:ext cx="1519200" cy="1836000"/>
          </a:xfrm>
          <a:prstGeom prst="rect">
            <a:avLst/>
          </a:prstGeom>
          <a:solidFill>
            <a:srgbClr val="1B120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1499700" y="0"/>
            <a:ext cx="36300" cy="1836000"/>
          </a:xfrm>
          <a:prstGeom prst="rect">
            <a:avLst/>
          </a:prstGeom>
          <a:solidFill>
            <a:srgbClr val="D387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 amt="30000"/>
          </a:blip>
          <a:srcRect b="0" l="4662" r="0" t="0"/>
          <a:stretch/>
        </p:blipFill>
        <p:spPr>
          <a:xfrm>
            <a:off x="6975" y="0"/>
            <a:ext cx="1492725" cy="1835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0" name="Google Shape;70;p14"/>
          <p:cNvGrpSpPr/>
          <p:nvPr/>
        </p:nvGrpSpPr>
        <p:grpSpPr>
          <a:xfrm>
            <a:off x="185716" y="489685"/>
            <a:ext cx="1161079" cy="863834"/>
            <a:chOff x="771248" y="302174"/>
            <a:chExt cx="1657500" cy="1233168"/>
          </a:xfrm>
        </p:grpSpPr>
        <p:pic>
          <p:nvPicPr>
            <p:cNvPr id="71" name="Google Shape;71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89450" y="302174"/>
              <a:ext cx="1416175" cy="716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185622" y="477175"/>
              <a:ext cx="814400" cy="541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Google Shape;73;p14"/>
            <p:cNvSpPr txBox="1"/>
            <p:nvPr/>
          </p:nvSpPr>
          <p:spPr>
            <a:xfrm>
              <a:off x="771248" y="1017160"/>
              <a:ext cx="1657500" cy="41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9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Fast</a:t>
              </a:r>
              <a:r>
                <a:rPr b="1" lang="ru" sz="1900">
                  <a:latin typeface="Lato"/>
                  <a:ea typeface="Lato"/>
                  <a:cs typeface="Lato"/>
                  <a:sym typeface="Lato"/>
                </a:rPr>
                <a:t> </a:t>
              </a:r>
              <a:r>
                <a:rPr b="1" lang="ru" sz="1900">
                  <a:solidFill>
                    <a:srgbClr val="D3873E"/>
                  </a:solidFill>
                  <a:latin typeface="Lato"/>
                  <a:ea typeface="Lato"/>
                  <a:cs typeface="Lato"/>
                  <a:sym typeface="Lato"/>
                </a:rPr>
                <a:t>Food</a:t>
              </a:r>
              <a:endParaRPr b="1" sz="1900">
                <a:solidFill>
                  <a:srgbClr val="D3873E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4" name="Google Shape;74;p14"/>
            <p:cNvSpPr txBox="1"/>
            <p:nvPr/>
          </p:nvSpPr>
          <p:spPr>
            <a:xfrm>
              <a:off x="1087724" y="1381441"/>
              <a:ext cx="1024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RESTAURANT</a:t>
              </a:r>
              <a:endParaRPr sz="700">
                <a:solidFill>
                  <a:srgbClr val="D3873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75" name="Google Shape;75;p14"/>
          <p:cNvSpPr/>
          <p:nvPr/>
        </p:nvSpPr>
        <p:spPr>
          <a:xfrm>
            <a:off x="1688906" y="276238"/>
            <a:ext cx="249900" cy="249900"/>
          </a:xfrm>
          <a:prstGeom prst="ellipse">
            <a:avLst/>
          </a:prstGeom>
          <a:solidFill>
            <a:srgbClr val="D387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1688906" y="611988"/>
            <a:ext cx="249900" cy="249900"/>
          </a:xfrm>
          <a:prstGeom prst="ellipse">
            <a:avLst/>
          </a:prstGeom>
          <a:solidFill>
            <a:srgbClr val="D387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1688906" y="947738"/>
            <a:ext cx="249900" cy="249900"/>
          </a:xfrm>
          <a:prstGeom prst="ellipse">
            <a:avLst/>
          </a:prstGeom>
          <a:solidFill>
            <a:srgbClr val="D387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1688906" y="1283488"/>
            <a:ext cx="249900" cy="249900"/>
          </a:xfrm>
          <a:prstGeom prst="ellipse">
            <a:avLst/>
          </a:prstGeom>
          <a:solidFill>
            <a:srgbClr val="D387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31888" y="664416"/>
            <a:ext cx="154375" cy="149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30550" y="310750"/>
            <a:ext cx="166625" cy="16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36675" y="1348415"/>
            <a:ext cx="154375" cy="120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47700" y="990650"/>
            <a:ext cx="132300" cy="17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4"/>
          <p:cNvSpPr txBox="1"/>
          <p:nvPr/>
        </p:nvSpPr>
        <p:spPr>
          <a:xfrm>
            <a:off x="1993106" y="314325"/>
            <a:ext cx="709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Fast</a:t>
            </a:r>
            <a:r>
              <a:rPr lang="ru" sz="90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900">
                <a:solidFill>
                  <a:srgbClr val="D3873E"/>
                </a:solidFill>
                <a:latin typeface="Lato"/>
                <a:ea typeface="Lato"/>
                <a:cs typeface="Lato"/>
                <a:sym typeface="Lato"/>
              </a:rPr>
              <a:t>Food</a:t>
            </a:r>
            <a:endParaRPr sz="900">
              <a:solidFill>
                <a:srgbClr val="D3873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1993100" y="609625"/>
            <a:ext cx="1104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123-456-7890</a:t>
            </a:r>
            <a:endParaRPr sz="9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D3873E"/>
                </a:solidFill>
                <a:latin typeface="Lato"/>
                <a:ea typeface="Lato"/>
                <a:cs typeface="Lato"/>
                <a:sym typeface="Lato"/>
              </a:rPr>
              <a:t>123-456-7890</a:t>
            </a:r>
            <a:endParaRPr sz="900">
              <a:solidFill>
                <a:srgbClr val="D3873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1993100" y="941175"/>
            <a:ext cx="1104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1483 Kling Gardens</a:t>
            </a:r>
            <a:endParaRPr sz="9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D3873E"/>
                </a:solidFill>
                <a:latin typeface="Lato"/>
                <a:ea typeface="Lato"/>
                <a:cs typeface="Lato"/>
                <a:sym typeface="Lato"/>
              </a:rPr>
              <a:t>Gloverburgh, Bilzen</a:t>
            </a:r>
            <a:endParaRPr sz="9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1993100" y="1269850"/>
            <a:ext cx="1104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example@mail.com</a:t>
            </a:r>
            <a:endParaRPr sz="9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D3873E"/>
                </a:solidFill>
                <a:latin typeface="Lato"/>
                <a:ea typeface="Lato"/>
                <a:cs typeface="Lato"/>
                <a:sym typeface="Lato"/>
              </a:rPr>
              <a:t>www.example.com</a:t>
            </a:r>
            <a:endParaRPr sz="900">
              <a:solidFill>
                <a:srgbClr val="D3873E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