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Berkshire Swash"/>
      <p:regular r:id="rId7"/>
    </p:embeddedFont>
    <p:embeddedFont>
      <p:font typeface="Playfair Display"/>
      <p:regular r:id="rId8"/>
      <p:bold r:id="rId9"/>
      <p:italic r:id="rId10"/>
      <p:boldItalic r:id="rId11"/>
    </p:embeddedFont>
    <p:embeddedFont>
      <p:font typeface="Montserrat Medium"/>
      <p:regular r:id="rId12"/>
      <p:bold r:id="rId13"/>
      <p:italic r:id="rId14"/>
      <p:boldItalic r:id="rId15"/>
    </p:embeddedFont>
    <p:embeddedFont>
      <p:font typeface="DM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2551">
          <p15:clr>
            <a:srgbClr val="A4A3A4"/>
          </p15:clr>
        </p15:guide>
        <p15:guide id="3" pos="3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551"/>
        <p:guide pos="3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layfairDisplay-boldItalic.fntdata"/><Relationship Id="rId10" Type="http://schemas.openxmlformats.org/officeDocument/2006/relationships/font" Target="fonts/PlayfairDisplay-italic.fntdata"/><Relationship Id="rId13" Type="http://schemas.openxmlformats.org/officeDocument/2006/relationships/font" Target="fonts/MontserratMedium-bold.fntdata"/><Relationship Id="rId12" Type="http://schemas.openxmlformats.org/officeDocument/2006/relationships/font" Target="fonts/MontserratMedium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layfairDisplay-bold.fntdata"/><Relationship Id="rId15" Type="http://schemas.openxmlformats.org/officeDocument/2006/relationships/font" Target="fonts/MontserratMedium-boldItalic.fntdata"/><Relationship Id="rId14" Type="http://schemas.openxmlformats.org/officeDocument/2006/relationships/font" Target="fonts/MontserratMedium-italic.fntdata"/><Relationship Id="rId17" Type="http://schemas.openxmlformats.org/officeDocument/2006/relationships/font" Target="fonts/DMSans-bold.fntdata"/><Relationship Id="rId16" Type="http://schemas.openxmlformats.org/officeDocument/2006/relationships/font" Target="fonts/DMSans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DMSans-boldItalic.fntdata"/><Relationship Id="rId6" Type="http://schemas.openxmlformats.org/officeDocument/2006/relationships/slide" Target="slides/slide1.xml"/><Relationship Id="rId18" Type="http://schemas.openxmlformats.org/officeDocument/2006/relationships/font" Target="fonts/DMSans-italic.fntdata"/><Relationship Id="rId7" Type="http://schemas.openxmlformats.org/officeDocument/2006/relationships/font" Target="fonts/BerkshireSwash-regular.fntdata"/><Relationship Id="rId8" Type="http://schemas.openxmlformats.org/officeDocument/2006/relationships/font" Target="fonts/PlayfairDispl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9" name="Google Shape;9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9pPr>
          </a:lstStyle>
          <a:p>
            <a:r>
              <a:t>xx%</a:t>
            </a:r>
          </a:p>
        </p:txBody>
      </p:sp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/>
        </p:txBody>
      </p:sp>
      <p:sp>
        <p:nvSpPr>
          <p:cNvPr id="13" name="Google Shape;13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" name="Google Shape;21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28" name="Google Shape;28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/>
        </p:txBody>
      </p:sp>
      <p:sp>
        <p:nvSpPr>
          <p:cNvPr id="32" name="Google Shape;32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9pPr>
          </a:lstStyle>
          <a:p/>
        </p:txBody>
      </p:sp>
      <p:sp>
        <p:nvSpPr>
          <p:cNvPr id="36" name="Google Shape;36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7" name="Google Shape;37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/>
          <p:nvPr/>
        </p:nvSpPr>
        <p:spPr>
          <a:xfrm>
            <a:off x="-2024075" y="8915400"/>
            <a:ext cx="3791100" cy="3791100"/>
          </a:xfrm>
          <a:prstGeom prst="ellipse">
            <a:avLst/>
          </a:prstGeom>
          <a:noFill/>
          <a:ln cap="flat" cmpd="sng" w="76200">
            <a:solidFill>
              <a:srgbClr val="ECF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</p:txBody>
      </p:sp>
      <p:sp>
        <p:nvSpPr>
          <p:cNvPr id="53" name="Google Shape;53;p13"/>
          <p:cNvSpPr/>
          <p:nvPr/>
        </p:nvSpPr>
        <p:spPr>
          <a:xfrm>
            <a:off x="-1809750" y="-2605074"/>
            <a:ext cx="5767500" cy="5767500"/>
          </a:xfrm>
          <a:prstGeom prst="ellipse">
            <a:avLst/>
          </a:prstGeom>
          <a:noFill/>
          <a:ln cap="flat" cmpd="sng" w="19050">
            <a:solidFill>
              <a:srgbClr val="ECF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21228" t="0"/>
          <a:stretch/>
        </p:blipFill>
        <p:spPr>
          <a:xfrm>
            <a:off x="1604975" y="4193375"/>
            <a:ext cx="5955023" cy="287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3400" y="8786825"/>
            <a:ext cx="3216600" cy="19055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90525" y="561975"/>
            <a:ext cx="4543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solidFill>
                  <a:srgbClr val="4C7068"/>
                </a:solidFill>
                <a:latin typeface="Berkshire Swash"/>
                <a:ea typeface="Berkshire Swash"/>
                <a:cs typeface="Berkshire Swash"/>
                <a:sym typeface="Berkshire Swash"/>
              </a:rPr>
              <a:t>Family Vacation</a:t>
            </a:r>
            <a:endParaRPr sz="4800">
              <a:solidFill>
                <a:srgbClr val="4C7068"/>
              </a:solidFill>
              <a:latin typeface="Berkshire Swash"/>
              <a:ea typeface="Berkshire Swash"/>
              <a:cs typeface="Berkshire Swash"/>
              <a:sym typeface="Berkshire Swash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514350" y="1257300"/>
            <a:ext cx="2543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DM Sans"/>
                <a:ea typeface="DM Sans"/>
                <a:cs typeface="DM Sans"/>
                <a:sym typeface="DM Sans"/>
              </a:rPr>
              <a:t>Packing List</a:t>
            </a:r>
            <a:endParaRPr sz="3000"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58" name="Google Shape;58;p13"/>
          <p:cNvGrpSpPr/>
          <p:nvPr/>
        </p:nvGrpSpPr>
        <p:grpSpPr>
          <a:xfrm>
            <a:off x="519113" y="2076450"/>
            <a:ext cx="3038475" cy="2322538"/>
            <a:chOff x="504825" y="2076450"/>
            <a:chExt cx="3038475" cy="2322538"/>
          </a:xfrm>
        </p:grpSpPr>
        <p:sp>
          <p:nvSpPr>
            <p:cNvPr id="59" name="Google Shape;59;p13"/>
            <p:cNvSpPr txBox="1"/>
            <p:nvPr/>
          </p:nvSpPr>
          <p:spPr>
            <a:xfrm>
              <a:off x="504825" y="2076450"/>
              <a:ext cx="21051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500">
                  <a:solidFill>
                    <a:srgbClr val="0A293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Her Clothes</a:t>
              </a:r>
              <a:endParaRPr sz="2500">
                <a:solidFill>
                  <a:srgbClr val="0A293A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60" name="Google Shape;60;p13"/>
            <p:cNvSpPr txBox="1"/>
            <p:nvPr/>
          </p:nvSpPr>
          <p:spPr>
            <a:xfrm>
              <a:off x="2836150" y="2213175"/>
              <a:ext cx="490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0A293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QTY.</a:t>
              </a:r>
              <a:endParaRPr>
                <a:solidFill>
                  <a:srgbClr val="0A293A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grpSp>
          <p:nvGrpSpPr>
            <p:cNvPr id="61" name="Google Shape;61;p13"/>
            <p:cNvGrpSpPr/>
            <p:nvPr/>
          </p:nvGrpSpPr>
          <p:grpSpPr>
            <a:xfrm>
              <a:off x="540000" y="2633675"/>
              <a:ext cx="3000901" cy="184800"/>
              <a:chOff x="540000" y="2633675"/>
              <a:chExt cx="3000901" cy="184800"/>
            </a:xfrm>
          </p:grpSpPr>
          <p:sp>
            <p:nvSpPr>
              <p:cNvPr id="62" name="Google Shape;62;p13"/>
              <p:cNvSpPr txBox="1"/>
              <p:nvPr/>
            </p:nvSpPr>
            <p:spPr>
              <a:xfrm>
                <a:off x="540000" y="2633675"/>
                <a:ext cx="1360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0A293A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Underwear</a:t>
                </a:r>
                <a:endParaRPr sz="1200">
                  <a:solidFill>
                    <a:srgbClr val="0A293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63" name="Google Shape;63;p13"/>
              <p:cNvSpPr/>
              <p:nvPr/>
            </p:nvSpPr>
            <p:spPr>
              <a:xfrm>
                <a:off x="3014663" y="2659325"/>
                <a:ext cx="133500" cy="1335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" name="Google Shape;64;p13"/>
              <p:cNvSpPr/>
              <p:nvPr/>
            </p:nvSpPr>
            <p:spPr>
              <a:xfrm>
                <a:off x="3393301" y="2652275"/>
                <a:ext cx="147600" cy="1476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5" name="Google Shape;65;p13"/>
            <p:cNvSpPr/>
            <p:nvPr/>
          </p:nvSpPr>
          <p:spPr>
            <a:xfrm>
              <a:off x="3376625" y="2262200"/>
              <a:ext cx="166675" cy="100000"/>
            </a:xfrm>
            <a:custGeom>
              <a:rect b="b" l="l" r="r" t="t"/>
              <a:pathLst>
                <a:path extrusionOk="0" h="4000" w="6667">
                  <a:moveTo>
                    <a:pt x="0" y="1333"/>
                  </a:moveTo>
                  <a:lnTo>
                    <a:pt x="2476" y="4000"/>
                  </a:lnTo>
                  <a:lnTo>
                    <a:pt x="6667" y="0"/>
                  </a:lnTo>
                </a:path>
              </a:pathLst>
            </a:custGeom>
            <a:noFill/>
            <a:ln cap="flat" cmpd="sng" w="19050">
              <a:solidFill>
                <a:srgbClr val="FBD237"/>
              </a:solidFill>
              <a:prstDash val="solid"/>
              <a:round/>
              <a:headEnd len="med" w="med" type="none"/>
              <a:tailEnd len="med" w="med" type="none"/>
            </a:ln>
          </p:spPr>
        </p:sp>
        <p:grpSp>
          <p:nvGrpSpPr>
            <p:cNvPr id="66" name="Google Shape;66;p13"/>
            <p:cNvGrpSpPr/>
            <p:nvPr/>
          </p:nvGrpSpPr>
          <p:grpSpPr>
            <a:xfrm>
              <a:off x="540000" y="2897094"/>
              <a:ext cx="3000901" cy="184800"/>
              <a:chOff x="540000" y="2633675"/>
              <a:chExt cx="3000901" cy="184800"/>
            </a:xfrm>
          </p:grpSpPr>
          <p:sp>
            <p:nvSpPr>
              <p:cNvPr id="67" name="Google Shape;67;p13"/>
              <p:cNvSpPr txBox="1"/>
              <p:nvPr/>
            </p:nvSpPr>
            <p:spPr>
              <a:xfrm>
                <a:off x="540000" y="2633675"/>
                <a:ext cx="1360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0A293A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Socks</a:t>
                </a:r>
                <a:endParaRPr sz="1200">
                  <a:solidFill>
                    <a:srgbClr val="0A293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68" name="Google Shape;68;p13"/>
              <p:cNvSpPr/>
              <p:nvPr/>
            </p:nvSpPr>
            <p:spPr>
              <a:xfrm>
                <a:off x="3014663" y="2659325"/>
                <a:ext cx="133500" cy="1335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13"/>
              <p:cNvSpPr/>
              <p:nvPr/>
            </p:nvSpPr>
            <p:spPr>
              <a:xfrm>
                <a:off x="3393301" y="2652275"/>
                <a:ext cx="147600" cy="1476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0" name="Google Shape;70;p13"/>
            <p:cNvGrpSpPr/>
            <p:nvPr/>
          </p:nvGrpSpPr>
          <p:grpSpPr>
            <a:xfrm>
              <a:off x="540000" y="3160513"/>
              <a:ext cx="3000901" cy="184800"/>
              <a:chOff x="540000" y="2633675"/>
              <a:chExt cx="3000901" cy="184800"/>
            </a:xfrm>
          </p:grpSpPr>
          <p:sp>
            <p:nvSpPr>
              <p:cNvPr id="71" name="Google Shape;71;p13"/>
              <p:cNvSpPr txBox="1"/>
              <p:nvPr/>
            </p:nvSpPr>
            <p:spPr>
              <a:xfrm>
                <a:off x="540000" y="2633675"/>
                <a:ext cx="1360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0A293A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Bras</a:t>
                </a:r>
                <a:endParaRPr sz="1200">
                  <a:solidFill>
                    <a:srgbClr val="0A293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72" name="Google Shape;72;p13"/>
              <p:cNvSpPr/>
              <p:nvPr/>
            </p:nvSpPr>
            <p:spPr>
              <a:xfrm>
                <a:off x="3014663" y="2659325"/>
                <a:ext cx="133500" cy="1335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13"/>
              <p:cNvSpPr/>
              <p:nvPr/>
            </p:nvSpPr>
            <p:spPr>
              <a:xfrm>
                <a:off x="3393301" y="2652275"/>
                <a:ext cx="147600" cy="1476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4" name="Google Shape;74;p13"/>
            <p:cNvGrpSpPr/>
            <p:nvPr/>
          </p:nvGrpSpPr>
          <p:grpSpPr>
            <a:xfrm>
              <a:off x="540000" y="3423931"/>
              <a:ext cx="3000901" cy="184800"/>
              <a:chOff x="540000" y="2633675"/>
              <a:chExt cx="3000901" cy="184800"/>
            </a:xfrm>
          </p:grpSpPr>
          <p:sp>
            <p:nvSpPr>
              <p:cNvPr id="75" name="Google Shape;75;p13"/>
              <p:cNvSpPr txBox="1"/>
              <p:nvPr/>
            </p:nvSpPr>
            <p:spPr>
              <a:xfrm>
                <a:off x="540000" y="2633675"/>
                <a:ext cx="1360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0A293A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Pants</a:t>
                </a:r>
                <a:endParaRPr sz="1200">
                  <a:solidFill>
                    <a:srgbClr val="0A293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76" name="Google Shape;76;p13"/>
              <p:cNvSpPr/>
              <p:nvPr/>
            </p:nvSpPr>
            <p:spPr>
              <a:xfrm>
                <a:off x="3014663" y="2659325"/>
                <a:ext cx="133500" cy="1335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" name="Google Shape;77;p13"/>
              <p:cNvSpPr/>
              <p:nvPr/>
            </p:nvSpPr>
            <p:spPr>
              <a:xfrm>
                <a:off x="3393301" y="2652275"/>
                <a:ext cx="147600" cy="1476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8" name="Google Shape;78;p13"/>
            <p:cNvGrpSpPr/>
            <p:nvPr/>
          </p:nvGrpSpPr>
          <p:grpSpPr>
            <a:xfrm>
              <a:off x="540000" y="3687350"/>
              <a:ext cx="3000901" cy="184800"/>
              <a:chOff x="540000" y="2633675"/>
              <a:chExt cx="3000901" cy="184800"/>
            </a:xfrm>
          </p:grpSpPr>
          <p:sp>
            <p:nvSpPr>
              <p:cNvPr id="79" name="Google Shape;79;p13"/>
              <p:cNvSpPr txBox="1"/>
              <p:nvPr/>
            </p:nvSpPr>
            <p:spPr>
              <a:xfrm>
                <a:off x="540000" y="2633675"/>
                <a:ext cx="1360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0A293A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Dresses</a:t>
                </a:r>
                <a:endParaRPr sz="1200">
                  <a:solidFill>
                    <a:srgbClr val="0A293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80" name="Google Shape;80;p13"/>
              <p:cNvSpPr/>
              <p:nvPr/>
            </p:nvSpPr>
            <p:spPr>
              <a:xfrm>
                <a:off x="3014663" y="2659325"/>
                <a:ext cx="133500" cy="1335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13"/>
              <p:cNvSpPr/>
              <p:nvPr/>
            </p:nvSpPr>
            <p:spPr>
              <a:xfrm>
                <a:off x="3393301" y="2652275"/>
                <a:ext cx="147600" cy="1476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2" name="Google Shape;82;p13"/>
            <p:cNvGrpSpPr/>
            <p:nvPr/>
          </p:nvGrpSpPr>
          <p:grpSpPr>
            <a:xfrm>
              <a:off x="540000" y="3950769"/>
              <a:ext cx="3000901" cy="184800"/>
              <a:chOff x="540000" y="2633675"/>
              <a:chExt cx="3000901" cy="184800"/>
            </a:xfrm>
          </p:grpSpPr>
          <p:sp>
            <p:nvSpPr>
              <p:cNvPr id="83" name="Google Shape;83;p13"/>
              <p:cNvSpPr txBox="1"/>
              <p:nvPr/>
            </p:nvSpPr>
            <p:spPr>
              <a:xfrm>
                <a:off x="540000" y="2633675"/>
                <a:ext cx="1360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0A293A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Pajamas</a:t>
                </a:r>
                <a:endParaRPr sz="1200">
                  <a:solidFill>
                    <a:srgbClr val="0A293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84" name="Google Shape;84;p13"/>
              <p:cNvSpPr/>
              <p:nvPr/>
            </p:nvSpPr>
            <p:spPr>
              <a:xfrm>
                <a:off x="3014663" y="2659325"/>
                <a:ext cx="133500" cy="1335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" name="Google Shape;85;p13"/>
              <p:cNvSpPr/>
              <p:nvPr/>
            </p:nvSpPr>
            <p:spPr>
              <a:xfrm>
                <a:off x="3393301" y="2652275"/>
                <a:ext cx="147600" cy="1476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6" name="Google Shape;86;p13"/>
            <p:cNvGrpSpPr/>
            <p:nvPr/>
          </p:nvGrpSpPr>
          <p:grpSpPr>
            <a:xfrm>
              <a:off x="540000" y="4214188"/>
              <a:ext cx="3000901" cy="184800"/>
              <a:chOff x="540000" y="2633675"/>
              <a:chExt cx="3000901" cy="184800"/>
            </a:xfrm>
          </p:grpSpPr>
          <p:sp>
            <p:nvSpPr>
              <p:cNvPr id="87" name="Google Shape;87;p13"/>
              <p:cNvSpPr txBox="1"/>
              <p:nvPr/>
            </p:nvSpPr>
            <p:spPr>
              <a:xfrm>
                <a:off x="540000" y="2633675"/>
                <a:ext cx="1360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0A293A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Jacket</a:t>
                </a:r>
                <a:endParaRPr sz="1200">
                  <a:solidFill>
                    <a:srgbClr val="0A293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88" name="Google Shape;88;p13"/>
              <p:cNvSpPr/>
              <p:nvPr/>
            </p:nvSpPr>
            <p:spPr>
              <a:xfrm>
                <a:off x="3014663" y="2659325"/>
                <a:ext cx="133500" cy="1335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" name="Google Shape;89;p13"/>
              <p:cNvSpPr/>
              <p:nvPr/>
            </p:nvSpPr>
            <p:spPr>
              <a:xfrm>
                <a:off x="3393301" y="2652275"/>
                <a:ext cx="147600" cy="1476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90" name="Google Shape;90;p13"/>
          <p:cNvGrpSpPr/>
          <p:nvPr/>
        </p:nvGrpSpPr>
        <p:grpSpPr>
          <a:xfrm>
            <a:off x="4026175" y="2076450"/>
            <a:ext cx="3038475" cy="2059119"/>
            <a:chOff x="4002375" y="2076450"/>
            <a:chExt cx="3038475" cy="2059119"/>
          </a:xfrm>
        </p:grpSpPr>
        <p:sp>
          <p:nvSpPr>
            <p:cNvPr id="91" name="Google Shape;91;p13"/>
            <p:cNvSpPr txBox="1"/>
            <p:nvPr/>
          </p:nvSpPr>
          <p:spPr>
            <a:xfrm>
              <a:off x="4002375" y="2076450"/>
              <a:ext cx="21051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500">
                  <a:solidFill>
                    <a:srgbClr val="0A293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Kids Clothes</a:t>
              </a:r>
              <a:endParaRPr sz="2500">
                <a:solidFill>
                  <a:srgbClr val="0A293A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6336000" y="2205388"/>
              <a:ext cx="490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0A293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QTY.</a:t>
              </a:r>
              <a:endParaRPr>
                <a:solidFill>
                  <a:srgbClr val="0A293A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grpSp>
          <p:nvGrpSpPr>
            <p:cNvPr id="93" name="Google Shape;93;p13"/>
            <p:cNvGrpSpPr/>
            <p:nvPr/>
          </p:nvGrpSpPr>
          <p:grpSpPr>
            <a:xfrm>
              <a:off x="4037550" y="2633675"/>
              <a:ext cx="3000901" cy="184800"/>
              <a:chOff x="540000" y="2633675"/>
              <a:chExt cx="3000901" cy="184800"/>
            </a:xfrm>
          </p:grpSpPr>
          <p:sp>
            <p:nvSpPr>
              <p:cNvPr id="94" name="Google Shape;94;p13"/>
              <p:cNvSpPr txBox="1"/>
              <p:nvPr/>
            </p:nvSpPr>
            <p:spPr>
              <a:xfrm>
                <a:off x="540000" y="2633675"/>
                <a:ext cx="1360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0A293A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Underwear</a:t>
                </a:r>
                <a:endParaRPr sz="1200">
                  <a:solidFill>
                    <a:srgbClr val="0A293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95" name="Google Shape;95;p13"/>
              <p:cNvSpPr/>
              <p:nvPr/>
            </p:nvSpPr>
            <p:spPr>
              <a:xfrm>
                <a:off x="3014663" y="2659325"/>
                <a:ext cx="133500" cy="1335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" name="Google Shape;96;p13"/>
              <p:cNvSpPr/>
              <p:nvPr/>
            </p:nvSpPr>
            <p:spPr>
              <a:xfrm>
                <a:off x="3393301" y="2652275"/>
                <a:ext cx="147600" cy="1476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7" name="Google Shape;97;p13"/>
            <p:cNvSpPr/>
            <p:nvPr/>
          </p:nvSpPr>
          <p:spPr>
            <a:xfrm>
              <a:off x="6874175" y="2262200"/>
              <a:ext cx="166675" cy="100000"/>
            </a:xfrm>
            <a:custGeom>
              <a:rect b="b" l="l" r="r" t="t"/>
              <a:pathLst>
                <a:path extrusionOk="0" h="4000" w="6667">
                  <a:moveTo>
                    <a:pt x="0" y="1333"/>
                  </a:moveTo>
                  <a:lnTo>
                    <a:pt x="2476" y="4000"/>
                  </a:lnTo>
                  <a:lnTo>
                    <a:pt x="6667" y="0"/>
                  </a:lnTo>
                </a:path>
              </a:pathLst>
            </a:custGeom>
            <a:noFill/>
            <a:ln cap="flat" cmpd="sng" w="19050">
              <a:solidFill>
                <a:srgbClr val="FBD237"/>
              </a:solidFill>
              <a:prstDash val="solid"/>
              <a:round/>
              <a:headEnd len="med" w="med" type="none"/>
              <a:tailEnd len="med" w="med" type="none"/>
            </a:ln>
          </p:spPr>
        </p:sp>
        <p:grpSp>
          <p:nvGrpSpPr>
            <p:cNvPr id="98" name="Google Shape;98;p13"/>
            <p:cNvGrpSpPr/>
            <p:nvPr/>
          </p:nvGrpSpPr>
          <p:grpSpPr>
            <a:xfrm>
              <a:off x="4037550" y="2897094"/>
              <a:ext cx="3000901" cy="184800"/>
              <a:chOff x="540000" y="2633675"/>
              <a:chExt cx="3000901" cy="184800"/>
            </a:xfrm>
          </p:grpSpPr>
          <p:sp>
            <p:nvSpPr>
              <p:cNvPr id="99" name="Google Shape;99;p13"/>
              <p:cNvSpPr txBox="1"/>
              <p:nvPr/>
            </p:nvSpPr>
            <p:spPr>
              <a:xfrm>
                <a:off x="540000" y="2633675"/>
                <a:ext cx="1360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0A293A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Socks</a:t>
                </a:r>
                <a:endParaRPr sz="1200">
                  <a:solidFill>
                    <a:srgbClr val="0A293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100" name="Google Shape;100;p13"/>
              <p:cNvSpPr/>
              <p:nvPr/>
            </p:nvSpPr>
            <p:spPr>
              <a:xfrm>
                <a:off x="3014663" y="2659325"/>
                <a:ext cx="133500" cy="1335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" name="Google Shape;101;p13"/>
              <p:cNvSpPr/>
              <p:nvPr/>
            </p:nvSpPr>
            <p:spPr>
              <a:xfrm>
                <a:off x="3393301" y="2652275"/>
                <a:ext cx="147600" cy="1476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2" name="Google Shape;102;p13"/>
            <p:cNvGrpSpPr/>
            <p:nvPr/>
          </p:nvGrpSpPr>
          <p:grpSpPr>
            <a:xfrm>
              <a:off x="4037550" y="3160513"/>
              <a:ext cx="3000901" cy="184800"/>
              <a:chOff x="540000" y="2633675"/>
              <a:chExt cx="3000901" cy="184800"/>
            </a:xfrm>
          </p:grpSpPr>
          <p:sp>
            <p:nvSpPr>
              <p:cNvPr id="103" name="Google Shape;103;p13"/>
              <p:cNvSpPr txBox="1"/>
              <p:nvPr/>
            </p:nvSpPr>
            <p:spPr>
              <a:xfrm>
                <a:off x="540000" y="2633675"/>
                <a:ext cx="1360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0A293A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Pants</a:t>
                </a:r>
                <a:endParaRPr sz="1200">
                  <a:solidFill>
                    <a:srgbClr val="0A293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104" name="Google Shape;104;p13"/>
              <p:cNvSpPr/>
              <p:nvPr/>
            </p:nvSpPr>
            <p:spPr>
              <a:xfrm>
                <a:off x="3014663" y="2659325"/>
                <a:ext cx="133500" cy="1335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" name="Google Shape;105;p13"/>
              <p:cNvSpPr/>
              <p:nvPr/>
            </p:nvSpPr>
            <p:spPr>
              <a:xfrm>
                <a:off x="3393301" y="2652275"/>
                <a:ext cx="147600" cy="1476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6" name="Google Shape;106;p13"/>
            <p:cNvGrpSpPr/>
            <p:nvPr/>
          </p:nvGrpSpPr>
          <p:grpSpPr>
            <a:xfrm>
              <a:off x="4037550" y="3423931"/>
              <a:ext cx="3000901" cy="184800"/>
              <a:chOff x="540000" y="2633675"/>
              <a:chExt cx="3000901" cy="184800"/>
            </a:xfrm>
          </p:grpSpPr>
          <p:sp>
            <p:nvSpPr>
              <p:cNvPr id="107" name="Google Shape;107;p13"/>
              <p:cNvSpPr txBox="1"/>
              <p:nvPr/>
            </p:nvSpPr>
            <p:spPr>
              <a:xfrm>
                <a:off x="540000" y="2633675"/>
                <a:ext cx="1360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0A293A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Pajamas</a:t>
                </a:r>
                <a:endParaRPr sz="1200">
                  <a:solidFill>
                    <a:srgbClr val="0A293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108" name="Google Shape;108;p13"/>
              <p:cNvSpPr/>
              <p:nvPr/>
            </p:nvSpPr>
            <p:spPr>
              <a:xfrm>
                <a:off x="3014663" y="2659325"/>
                <a:ext cx="133500" cy="1335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" name="Google Shape;109;p13"/>
              <p:cNvSpPr/>
              <p:nvPr/>
            </p:nvSpPr>
            <p:spPr>
              <a:xfrm>
                <a:off x="3393301" y="2652275"/>
                <a:ext cx="147600" cy="1476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0" name="Google Shape;110;p13"/>
            <p:cNvGrpSpPr/>
            <p:nvPr/>
          </p:nvGrpSpPr>
          <p:grpSpPr>
            <a:xfrm>
              <a:off x="4037550" y="3687350"/>
              <a:ext cx="3000901" cy="184800"/>
              <a:chOff x="540000" y="2633675"/>
              <a:chExt cx="3000901" cy="184800"/>
            </a:xfrm>
          </p:grpSpPr>
          <p:sp>
            <p:nvSpPr>
              <p:cNvPr id="111" name="Google Shape;111;p13"/>
              <p:cNvSpPr txBox="1"/>
              <p:nvPr/>
            </p:nvSpPr>
            <p:spPr>
              <a:xfrm>
                <a:off x="540000" y="2633675"/>
                <a:ext cx="1360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0A293A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Jacket</a:t>
                </a:r>
                <a:endParaRPr sz="1200">
                  <a:solidFill>
                    <a:srgbClr val="0A293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112" name="Google Shape;112;p13"/>
              <p:cNvSpPr/>
              <p:nvPr/>
            </p:nvSpPr>
            <p:spPr>
              <a:xfrm>
                <a:off x="3014663" y="2659325"/>
                <a:ext cx="133500" cy="1335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" name="Google Shape;113;p13"/>
              <p:cNvSpPr/>
              <p:nvPr/>
            </p:nvSpPr>
            <p:spPr>
              <a:xfrm>
                <a:off x="3393301" y="2652275"/>
                <a:ext cx="147600" cy="1476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4" name="Google Shape;114;p13"/>
            <p:cNvGrpSpPr/>
            <p:nvPr/>
          </p:nvGrpSpPr>
          <p:grpSpPr>
            <a:xfrm>
              <a:off x="4037550" y="3950769"/>
              <a:ext cx="3000901" cy="184800"/>
              <a:chOff x="540000" y="2633675"/>
              <a:chExt cx="3000901" cy="184800"/>
            </a:xfrm>
          </p:grpSpPr>
          <p:sp>
            <p:nvSpPr>
              <p:cNvPr id="115" name="Google Shape;115;p13"/>
              <p:cNvSpPr txBox="1"/>
              <p:nvPr/>
            </p:nvSpPr>
            <p:spPr>
              <a:xfrm>
                <a:off x="540000" y="2633675"/>
                <a:ext cx="1360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0A293A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Sweatshirt</a:t>
                </a:r>
                <a:endParaRPr sz="1200">
                  <a:solidFill>
                    <a:srgbClr val="0A293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116" name="Google Shape;116;p13"/>
              <p:cNvSpPr/>
              <p:nvPr/>
            </p:nvSpPr>
            <p:spPr>
              <a:xfrm>
                <a:off x="3014663" y="2659325"/>
                <a:ext cx="133500" cy="1335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13"/>
              <p:cNvSpPr/>
              <p:nvPr/>
            </p:nvSpPr>
            <p:spPr>
              <a:xfrm>
                <a:off x="3393301" y="2652275"/>
                <a:ext cx="147600" cy="1476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18" name="Google Shape;118;p13"/>
          <p:cNvGrpSpPr/>
          <p:nvPr/>
        </p:nvGrpSpPr>
        <p:grpSpPr>
          <a:xfrm>
            <a:off x="519113" y="4767250"/>
            <a:ext cx="3038475" cy="2322538"/>
            <a:chOff x="504825" y="2076450"/>
            <a:chExt cx="3038475" cy="2322538"/>
          </a:xfrm>
        </p:grpSpPr>
        <p:sp>
          <p:nvSpPr>
            <p:cNvPr id="119" name="Google Shape;119;p13"/>
            <p:cNvSpPr txBox="1"/>
            <p:nvPr/>
          </p:nvSpPr>
          <p:spPr>
            <a:xfrm>
              <a:off x="504825" y="2076450"/>
              <a:ext cx="21051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500">
                  <a:solidFill>
                    <a:srgbClr val="0A293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His Clothes</a:t>
              </a:r>
              <a:endParaRPr sz="2500">
                <a:solidFill>
                  <a:srgbClr val="0A293A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20" name="Google Shape;120;p13"/>
            <p:cNvSpPr txBox="1"/>
            <p:nvPr/>
          </p:nvSpPr>
          <p:spPr>
            <a:xfrm>
              <a:off x="2838450" y="2207775"/>
              <a:ext cx="490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0A293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QTY.</a:t>
              </a:r>
              <a:endParaRPr>
                <a:solidFill>
                  <a:srgbClr val="0A293A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grpSp>
          <p:nvGrpSpPr>
            <p:cNvPr id="121" name="Google Shape;121;p13"/>
            <p:cNvGrpSpPr/>
            <p:nvPr/>
          </p:nvGrpSpPr>
          <p:grpSpPr>
            <a:xfrm>
              <a:off x="540000" y="2633675"/>
              <a:ext cx="3000901" cy="184800"/>
              <a:chOff x="540000" y="2633675"/>
              <a:chExt cx="3000901" cy="184800"/>
            </a:xfrm>
          </p:grpSpPr>
          <p:sp>
            <p:nvSpPr>
              <p:cNvPr id="122" name="Google Shape;122;p13"/>
              <p:cNvSpPr txBox="1"/>
              <p:nvPr/>
            </p:nvSpPr>
            <p:spPr>
              <a:xfrm>
                <a:off x="540000" y="2633675"/>
                <a:ext cx="1360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0A293A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Underwear</a:t>
                </a:r>
                <a:endParaRPr sz="1200">
                  <a:solidFill>
                    <a:srgbClr val="0A293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123" name="Google Shape;123;p13"/>
              <p:cNvSpPr/>
              <p:nvPr/>
            </p:nvSpPr>
            <p:spPr>
              <a:xfrm>
                <a:off x="3014663" y="2659325"/>
                <a:ext cx="133500" cy="1335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13"/>
              <p:cNvSpPr/>
              <p:nvPr/>
            </p:nvSpPr>
            <p:spPr>
              <a:xfrm>
                <a:off x="3393301" y="2652275"/>
                <a:ext cx="147600" cy="1476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25" name="Google Shape;125;p13"/>
            <p:cNvSpPr/>
            <p:nvPr/>
          </p:nvSpPr>
          <p:spPr>
            <a:xfrm>
              <a:off x="3376625" y="2262200"/>
              <a:ext cx="166675" cy="100000"/>
            </a:xfrm>
            <a:custGeom>
              <a:rect b="b" l="l" r="r" t="t"/>
              <a:pathLst>
                <a:path extrusionOk="0" h="4000" w="6667">
                  <a:moveTo>
                    <a:pt x="0" y="1333"/>
                  </a:moveTo>
                  <a:lnTo>
                    <a:pt x="2476" y="4000"/>
                  </a:lnTo>
                  <a:lnTo>
                    <a:pt x="6667" y="0"/>
                  </a:lnTo>
                </a:path>
              </a:pathLst>
            </a:custGeom>
            <a:noFill/>
            <a:ln cap="flat" cmpd="sng" w="19050">
              <a:solidFill>
                <a:srgbClr val="FBD237"/>
              </a:solidFill>
              <a:prstDash val="solid"/>
              <a:round/>
              <a:headEnd len="med" w="med" type="none"/>
              <a:tailEnd len="med" w="med" type="none"/>
            </a:ln>
          </p:spPr>
        </p:sp>
        <p:grpSp>
          <p:nvGrpSpPr>
            <p:cNvPr id="126" name="Google Shape;126;p13"/>
            <p:cNvGrpSpPr/>
            <p:nvPr/>
          </p:nvGrpSpPr>
          <p:grpSpPr>
            <a:xfrm>
              <a:off x="540000" y="2897094"/>
              <a:ext cx="3000901" cy="184800"/>
              <a:chOff x="540000" y="2633675"/>
              <a:chExt cx="3000901" cy="184800"/>
            </a:xfrm>
          </p:grpSpPr>
          <p:sp>
            <p:nvSpPr>
              <p:cNvPr id="127" name="Google Shape;127;p13"/>
              <p:cNvSpPr txBox="1"/>
              <p:nvPr/>
            </p:nvSpPr>
            <p:spPr>
              <a:xfrm>
                <a:off x="540000" y="2633675"/>
                <a:ext cx="1360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0A293A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Socks</a:t>
                </a:r>
                <a:endParaRPr sz="1200">
                  <a:solidFill>
                    <a:srgbClr val="0A293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128" name="Google Shape;128;p13"/>
              <p:cNvSpPr/>
              <p:nvPr/>
            </p:nvSpPr>
            <p:spPr>
              <a:xfrm>
                <a:off x="3014663" y="2659325"/>
                <a:ext cx="133500" cy="1335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" name="Google Shape;129;p13"/>
              <p:cNvSpPr/>
              <p:nvPr/>
            </p:nvSpPr>
            <p:spPr>
              <a:xfrm>
                <a:off x="3393301" y="2652275"/>
                <a:ext cx="147600" cy="1476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0" name="Google Shape;130;p13"/>
            <p:cNvGrpSpPr/>
            <p:nvPr/>
          </p:nvGrpSpPr>
          <p:grpSpPr>
            <a:xfrm>
              <a:off x="540000" y="3160513"/>
              <a:ext cx="3000901" cy="184800"/>
              <a:chOff x="540000" y="2633675"/>
              <a:chExt cx="3000901" cy="184800"/>
            </a:xfrm>
          </p:grpSpPr>
          <p:sp>
            <p:nvSpPr>
              <p:cNvPr id="131" name="Google Shape;131;p13"/>
              <p:cNvSpPr txBox="1"/>
              <p:nvPr/>
            </p:nvSpPr>
            <p:spPr>
              <a:xfrm>
                <a:off x="540000" y="2633675"/>
                <a:ext cx="1360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0A293A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Pullover</a:t>
                </a:r>
                <a:endParaRPr sz="1200">
                  <a:solidFill>
                    <a:srgbClr val="0A293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132" name="Google Shape;132;p13"/>
              <p:cNvSpPr/>
              <p:nvPr/>
            </p:nvSpPr>
            <p:spPr>
              <a:xfrm>
                <a:off x="3014663" y="2659325"/>
                <a:ext cx="133500" cy="1335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" name="Google Shape;133;p13"/>
              <p:cNvSpPr/>
              <p:nvPr/>
            </p:nvSpPr>
            <p:spPr>
              <a:xfrm>
                <a:off x="3393301" y="2652275"/>
                <a:ext cx="147600" cy="1476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4" name="Google Shape;134;p13"/>
            <p:cNvGrpSpPr/>
            <p:nvPr/>
          </p:nvGrpSpPr>
          <p:grpSpPr>
            <a:xfrm>
              <a:off x="540000" y="3423931"/>
              <a:ext cx="3000901" cy="184800"/>
              <a:chOff x="540000" y="2633675"/>
              <a:chExt cx="3000901" cy="184800"/>
            </a:xfrm>
          </p:grpSpPr>
          <p:sp>
            <p:nvSpPr>
              <p:cNvPr id="135" name="Google Shape;135;p13"/>
              <p:cNvSpPr txBox="1"/>
              <p:nvPr/>
            </p:nvSpPr>
            <p:spPr>
              <a:xfrm>
                <a:off x="540000" y="2633675"/>
                <a:ext cx="1360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0A293A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Pants</a:t>
                </a:r>
                <a:endParaRPr sz="1200">
                  <a:solidFill>
                    <a:srgbClr val="0A293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136" name="Google Shape;136;p13"/>
              <p:cNvSpPr/>
              <p:nvPr/>
            </p:nvSpPr>
            <p:spPr>
              <a:xfrm>
                <a:off x="3014663" y="2659325"/>
                <a:ext cx="133500" cy="1335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Google Shape;137;p13"/>
              <p:cNvSpPr/>
              <p:nvPr/>
            </p:nvSpPr>
            <p:spPr>
              <a:xfrm>
                <a:off x="3393301" y="2652275"/>
                <a:ext cx="147600" cy="1476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8" name="Google Shape;138;p13"/>
            <p:cNvGrpSpPr/>
            <p:nvPr/>
          </p:nvGrpSpPr>
          <p:grpSpPr>
            <a:xfrm>
              <a:off x="540000" y="3687350"/>
              <a:ext cx="3000901" cy="184800"/>
              <a:chOff x="540000" y="2633675"/>
              <a:chExt cx="3000901" cy="184800"/>
            </a:xfrm>
          </p:grpSpPr>
          <p:sp>
            <p:nvSpPr>
              <p:cNvPr id="139" name="Google Shape;139;p13"/>
              <p:cNvSpPr txBox="1"/>
              <p:nvPr/>
            </p:nvSpPr>
            <p:spPr>
              <a:xfrm>
                <a:off x="540000" y="2633675"/>
                <a:ext cx="1360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0A293A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Activewear</a:t>
                </a:r>
                <a:endParaRPr sz="1200">
                  <a:solidFill>
                    <a:srgbClr val="0A293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140" name="Google Shape;140;p13"/>
              <p:cNvSpPr/>
              <p:nvPr/>
            </p:nvSpPr>
            <p:spPr>
              <a:xfrm>
                <a:off x="3014663" y="2659325"/>
                <a:ext cx="133500" cy="1335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" name="Google Shape;141;p13"/>
              <p:cNvSpPr/>
              <p:nvPr/>
            </p:nvSpPr>
            <p:spPr>
              <a:xfrm>
                <a:off x="3393301" y="2652275"/>
                <a:ext cx="147600" cy="1476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2" name="Google Shape;142;p13"/>
            <p:cNvGrpSpPr/>
            <p:nvPr/>
          </p:nvGrpSpPr>
          <p:grpSpPr>
            <a:xfrm>
              <a:off x="540000" y="3950769"/>
              <a:ext cx="3000901" cy="184800"/>
              <a:chOff x="540000" y="2633675"/>
              <a:chExt cx="3000901" cy="184800"/>
            </a:xfrm>
          </p:grpSpPr>
          <p:sp>
            <p:nvSpPr>
              <p:cNvPr id="143" name="Google Shape;143;p13"/>
              <p:cNvSpPr txBox="1"/>
              <p:nvPr/>
            </p:nvSpPr>
            <p:spPr>
              <a:xfrm>
                <a:off x="540000" y="2633675"/>
                <a:ext cx="1360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0A293A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Pajamas</a:t>
                </a:r>
                <a:endParaRPr sz="1200">
                  <a:solidFill>
                    <a:srgbClr val="0A293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144" name="Google Shape;144;p13"/>
              <p:cNvSpPr/>
              <p:nvPr/>
            </p:nvSpPr>
            <p:spPr>
              <a:xfrm>
                <a:off x="3014663" y="2659325"/>
                <a:ext cx="133500" cy="1335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3"/>
              <p:cNvSpPr/>
              <p:nvPr/>
            </p:nvSpPr>
            <p:spPr>
              <a:xfrm>
                <a:off x="3393301" y="2652275"/>
                <a:ext cx="147600" cy="1476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6" name="Google Shape;146;p13"/>
            <p:cNvGrpSpPr/>
            <p:nvPr/>
          </p:nvGrpSpPr>
          <p:grpSpPr>
            <a:xfrm>
              <a:off x="540000" y="4214188"/>
              <a:ext cx="3000901" cy="184800"/>
              <a:chOff x="540000" y="2633675"/>
              <a:chExt cx="3000901" cy="184800"/>
            </a:xfrm>
          </p:grpSpPr>
          <p:sp>
            <p:nvSpPr>
              <p:cNvPr id="147" name="Google Shape;147;p13"/>
              <p:cNvSpPr txBox="1"/>
              <p:nvPr/>
            </p:nvSpPr>
            <p:spPr>
              <a:xfrm>
                <a:off x="540000" y="2633675"/>
                <a:ext cx="1360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0A293A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Jacket</a:t>
                </a:r>
                <a:endParaRPr sz="1200">
                  <a:solidFill>
                    <a:srgbClr val="0A293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148" name="Google Shape;148;p13"/>
              <p:cNvSpPr/>
              <p:nvPr/>
            </p:nvSpPr>
            <p:spPr>
              <a:xfrm>
                <a:off x="3014663" y="2659325"/>
                <a:ext cx="133500" cy="1335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" name="Google Shape;149;p13"/>
              <p:cNvSpPr/>
              <p:nvPr/>
            </p:nvSpPr>
            <p:spPr>
              <a:xfrm>
                <a:off x="3393301" y="2652275"/>
                <a:ext cx="147600" cy="1476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50" name="Google Shape;150;p13"/>
          <p:cNvGrpSpPr/>
          <p:nvPr/>
        </p:nvGrpSpPr>
        <p:grpSpPr>
          <a:xfrm>
            <a:off x="519113" y="7443763"/>
            <a:ext cx="3038475" cy="2849388"/>
            <a:chOff x="519113" y="7443763"/>
            <a:chExt cx="3038475" cy="2849388"/>
          </a:xfrm>
        </p:grpSpPr>
        <p:sp>
          <p:nvSpPr>
            <p:cNvPr id="151" name="Google Shape;151;p13"/>
            <p:cNvSpPr txBox="1"/>
            <p:nvPr/>
          </p:nvSpPr>
          <p:spPr>
            <a:xfrm>
              <a:off x="519113" y="7443763"/>
              <a:ext cx="21051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500">
                  <a:solidFill>
                    <a:srgbClr val="0A293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Toiletries</a:t>
              </a:r>
              <a:endParaRPr sz="2500">
                <a:solidFill>
                  <a:srgbClr val="0A293A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52" name="Google Shape;152;p13"/>
            <p:cNvSpPr txBox="1"/>
            <p:nvPr/>
          </p:nvSpPr>
          <p:spPr>
            <a:xfrm>
              <a:off x="2852738" y="7573163"/>
              <a:ext cx="490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0A293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QTY.</a:t>
              </a:r>
              <a:endParaRPr>
                <a:solidFill>
                  <a:srgbClr val="0A293A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grpSp>
          <p:nvGrpSpPr>
            <p:cNvPr id="153" name="Google Shape;153;p13"/>
            <p:cNvGrpSpPr/>
            <p:nvPr/>
          </p:nvGrpSpPr>
          <p:grpSpPr>
            <a:xfrm>
              <a:off x="554306" y="8000988"/>
              <a:ext cx="3000882" cy="184800"/>
              <a:chOff x="540019" y="2633675"/>
              <a:chExt cx="3000882" cy="184800"/>
            </a:xfrm>
          </p:grpSpPr>
          <p:sp>
            <p:nvSpPr>
              <p:cNvPr id="154" name="Google Shape;154;p13"/>
              <p:cNvSpPr txBox="1"/>
              <p:nvPr/>
            </p:nvSpPr>
            <p:spPr>
              <a:xfrm>
                <a:off x="540019" y="2633675"/>
                <a:ext cx="2070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0A293A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Hairstyling appliances</a:t>
                </a:r>
                <a:endParaRPr sz="1200">
                  <a:solidFill>
                    <a:srgbClr val="0A293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155" name="Google Shape;155;p13"/>
              <p:cNvSpPr/>
              <p:nvPr/>
            </p:nvSpPr>
            <p:spPr>
              <a:xfrm>
                <a:off x="3014663" y="2659325"/>
                <a:ext cx="133500" cy="1335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3"/>
              <p:cNvSpPr/>
              <p:nvPr/>
            </p:nvSpPr>
            <p:spPr>
              <a:xfrm>
                <a:off x="3393301" y="2652275"/>
                <a:ext cx="147600" cy="1476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7" name="Google Shape;157;p13"/>
            <p:cNvSpPr/>
            <p:nvPr/>
          </p:nvSpPr>
          <p:spPr>
            <a:xfrm>
              <a:off x="3390913" y="7629513"/>
              <a:ext cx="166675" cy="100000"/>
            </a:xfrm>
            <a:custGeom>
              <a:rect b="b" l="l" r="r" t="t"/>
              <a:pathLst>
                <a:path extrusionOk="0" h="4000" w="6667">
                  <a:moveTo>
                    <a:pt x="0" y="1333"/>
                  </a:moveTo>
                  <a:lnTo>
                    <a:pt x="2476" y="4000"/>
                  </a:lnTo>
                  <a:lnTo>
                    <a:pt x="6667" y="0"/>
                  </a:lnTo>
                </a:path>
              </a:pathLst>
            </a:custGeom>
            <a:noFill/>
            <a:ln cap="flat" cmpd="sng" w="19050">
              <a:solidFill>
                <a:srgbClr val="FBD237"/>
              </a:solidFill>
              <a:prstDash val="solid"/>
              <a:round/>
              <a:headEnd len="med" w="med" type="none"/>
              <a:tailEnd len="med" w="med" type="none"/>
            </a:ln>
          </p:spPr>
        </p:sp>
        <p:grpSp>
          <p:nvGrpSpPr>
            <p:cNvPr id="158" name="Google Shape;158;p13"/>
            <p:cNvGrpSpPr/>
            <p:nvPr/>
          </p:nvGrpSpPr>
          <p:grpSpPr>
            <a:xfrm>
              <a:off x="554288" y="8264406"/>
              <a:ext cx="3000901" cy="184800"/>
              <a:chOff x="540000" y="2633675"/>
              <a:chExt cx="3000901" cy="184800"/>
            </a:xfrm>
          </p:grpSpPr>
          <p:sp>
            <p:nvSpPr>
              <p:cNvPr id="159" name="Google Shape;159;p13"/>
              <p:cNvSpPr txBox="1"/>
              <p:nvPr/>
            </p:nvSpPr>
            <p:spPr>
              <a:xfrm>
                <a:off x="540000" y="2633675"/>
                <a:ext cx="1360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0A293A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Brush</a:t>
                </a:r>
                <a:endParaRPr sz="1200">
                  <a:solidFill>
                    <a:srgbClr val="0A293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160" name="Google Shape;160;p13"/>
              <p:cNvSpPr/>
              <p:nvPr/>
            </p:nvSpPr>
            <p:spPr>
              <a:xfrm>
                <a:off x="3014663" y="2659325"/>
                <a:ext cx="133500" cy="1335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3"/>
              <p:cNvSpPr/>
              <p:nvPr/>
            </p:nvSpPr>
            <p:spPr>
              <a:xfrm>
                <a:off x="3393301" y="2652275"/>
                <a:ext cx="147600" cy="1476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2" name="Google Shape;162;p13"/>
            <p:cNvGrpSpPr/>
            <p:nvPr/>
          </p:nvGrpSpPr>
          <p:grpSpPr>
            <a:xfrm>
              <a:off x="554288" y="8527825"/>
              <a:ext cx="3000901" cy="184800"/>
              <a:chOff x="540000" y="2633675"/>
              <a:chExt cx="3000901" cy="184800"/>
            </a:xfrm>
          </p:grpSpPr>
          <p:sp>
            <p:nvSpPr>
              <p:cNvPr id="163" name="Google Shape;163;p13"/>
              <p:cNvSpPr txBox="1"/>
              <p:nvPr/>
            </p:nvSpPr>
            <p:spPr>
              <a:xfrm>
                <a:off x="540000" y="2633675"/>
                <a:ext cx="1360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0A293A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Soap	</a:t>
                </a:r>
                <a:endParaRPr sz="1200">
                  <a:solidFill>
                    <a:srgbClr val="0A293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164" name="Google Shape;164;p13"/>
              <p:cNvSpPr/>
              <p:nvPr/>
            </p:nvSpPr>
            <p:spPr>
              <a:xfrm>
                <a:off x="3014663" y="2659325"/>
                <a:ext cx="133500" cy="1335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3"/>
              <p:cNvSpPr/>
              <p:nvPr/>
            </p:nvSpPr>
            <p:spPr>
              <a:xfrm>
                <a:off x="3393301" y="2652275"/>
                <a:ext cx="147600" cy="1476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6" name="Google Shape;166;p13"/>
            <p:cNvGrpSpPr/>
            <p:nvPr/>
          </p:nvGrpSpPr>
          <p:grpSpPr>
            <a:xfrm>
              <a:off x="554288" y="8791244"/>
              <a:ext cx="3000901" cy="184800"/>
              <a:chOff x="540000" y="2633675"/>
              <a:chExt cx="3000901" cy="184800"/>
            </a:xfrm>
          </p:grpSpPr>
          <p:sp>
            <p:nvSpPr>
              <p:cNvPr id="167" name="Google Shape;167;p13"/>
              <p:cNvSpPr txBox="1"/>
              <p:nvPr/>
            </p:nvSpPr>
            <p:spPr>
              <a:xfrm>
                <a:off x="540000" y="2633675"/>
                <a:ext cx="1360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0A293A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Nail file/clippers</a:t>
                </a:r>
                <a:endParaRPr sz="1200">
                  <a:solidFill>
                    <a:srgbClr val="0A293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168" name="Google Shape;168;p13"/>
              <p:cNvSpPr/>
              <p:nvPr/>
            </p:nvSpPr>
            <p:spPr>
              <a:xfrm>
                <a:off x="3014663" y="2659325"/>
                <a:ext cx="133500" cy="1335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" name="Google Shape;169;p13"/>
              <p:cNvSpPr/>
              <p:nvPr/>
            </p:nvSpPr>
            <p:spPr>
              <a:xfrm>
                <a:off x="3393301" y="2652275"/>
                <a:ext cx="147600" cy="1476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0" name="Google Shape;170;p13"/>
            <p:cNvGrpSpPr/>
            <p:nvPr/>
          </p:nvGrpSpPr>
          <p:grpSpPr>
            <a:xfrm>
              <a:off x="554288" y="9054663"/>
              <a:ext cx="3000901" cy="184800"/>
              <a:chOff x="540000" y="2633675"/>
              <a:chExt cx="3000901" cy="184800"/>
            </a:xfrm>
          </p:grpSpPr>
          <p:sp>
            <p:nvSpPr>
              <p:cNvPr id="171" name="Google Shape;171;p13"/>
              <p:cNvSpPr txBox="1"/>
              <p:nvPr/>
            </p:nvSpPr>
            <p:spPr>
              <a:xfrm>
                <a:off x="540000" y="2633675"/>
                <a:ext cx="1360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0A293A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Pain relievers</a:t>
                </a:r>
                <a:endParaRPr sz="1200">
                  <a:solidFill>
                    <a:srgbClr val="0A293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172" name="Google Shape;172;p13"/>
              <p:cNvSpPr/>
              <p:nvPr/>
            </p:nvSpPr>
            <p:spPr>
              <a:xfrm>
                <a:off x="3014663" y="2659325"/>
                <a:ext cx="133500" cy="1335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3"/>
              <p:cNvSpPr/>
              <p:nvPr/>
            </p:nvSpPr>
            <p:spPr>
              <a:xfrm>
                <a:off x="3393301" y="2652275"/>
                <a:ext cx="147600" cy="1476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3"/>
            <p:cNvGrpSpPr/>
            <p:nvPr/>
          </p:nvGrpSpPr>
          <p:grpSpPr>
            <a:xfrm>
              <a:off x="554288" y="9318081"/>
              <a:ext cx="3000901" cy="184800"/>
              <a:chOff x="540000" y="2633675"/>
              <a:chExt cx="3000901" cy="184800"/>
            </a:xfrm>
          </p:grpSpPr>
          <p:sp>
            <p:nvSpPr>
              <p:cNvPr id="175" name="Google Shape;175;p13"/>
              <p:cNvSpPr txBox="1"/>
              <p:nvPr/>
            </p:nvSpPr>
            <p:spPr>
              <a:xfrm>
                <a:off x="540000" y="2633675"/>
                <a:ext cx="1360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0A293A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Birth control</a:t>
                </a:r>
                <a:endParaRPr sz="1200">
                  <a:solidFill>
                    <a:srgbClr val="0A293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176" name="Google Shape;176;p13"/>
              <p:cNvSpPr/>
              <p:nvPr/>
            </p:nvSpPr>
            <p:spPr>
              <a:xfrm>
                <a:off x="3014663" y="2659325"/>
                <a:ext cx="133500" cy="1335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3"/>
              <p:cNvSpPr/>
              <p:nvPr/>
            </p:nvSpPr>
            <p:spPr>
              <a:xfrm>
                <a:off x="3393301" y="2652275"/>
                <a:ext cx="147600" cy="1476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3"/>
            <p:cNvGrpSpPr/>
            <p:nvPr/>
          </p:nvGrpSpPr>
          <p:grpSpPr>
            <a:xfrm>
              <a:off x="554288" y="9581500"/>
              <a:ext cx="3000901" cy="184800"/>
              <a:chOff x="540000" y="2633675"/>
              <a:chExt cx="3000901" cy="184800"/>
            </a:xfrm>
          </p:grpSpPr>
          <p:sp>
            <p:nvSpPr>
              <p:cNvPr id="179" name="Google Shape;179;p13"/>
              <p:cNvSpPr txBox="1"/>
              <p:nvPr/>
            </p:nvSpPr>
            <p:spPr>
              <a:xfrm>
                <a:off x="540000" y="2633675"/>
                <a:ext cx="1360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0A293A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Hand sanitizer</a:t>
                </a:r>
                <a:endParaRPr sz="1200">
                  <a:solidFill>
                    <a:srgbClr val="0A293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180" name="Google Shape;180;p13"/>
              <p:cNvSpPr/>
              <p:nvPr/>
            </p:nvSpPr>
            <p:spPr>
              <a:xfrm>
                <a:off x="3014663" y="2659325"/>
                <a:ext cx="133500" cy="1335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3"/>
              <p:cNvSpPr/>
              <p:nvPr/>
            </p:nvSpPr>
            <p:spPr>
              <a:xfrm>
                <a:off x="3393301" y="2652275"/>
                <a:ext cx="147600" cy="1476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2" name="Google Shape;182;p13"/>
            <p:cNvGrpSpPr/>
            <p:nvPr/>
          </p:nvGrpSpPr>
          <p:grpSpPr>
            <a:xfrm>
              <a:off x="554288" y="9844931"/>
              <a:ext cx="3000901" cy="184800"/>
              <a:chOff x="540000" y="2633675"/>
              <a:chExt cx="3000901" cy="184800"/>
            </a:xfrm>
          </p:grpSpPr>
          <p:sp>
            <p:nvSpPr>
              <p:cNvPr id="183" name="Google Shape;183;p13"/>
              <p:cNvSpPr txBox="1"/>
              <p:nvPr/>
            </p:nvSpPr>
            <p:spPr>
              <a:xfrm>
                <a:off x="540000" y="2633675"/>
                <a:ext cx="1360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0A293A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Toothpaste</a:t>
                </a:r>
                <a:endParaRPr sz="1200">
                  <a:solidFill>
                    <a:srgbClr val="0A293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184" name="Google Shape;184;p13"/>
              <p:cNvSpPr/>
              <p:nvPr/>
            </p:nvSpPr>
            <p:spPr>
              <a:xfrm>
                <a:off x="3014663" y="2659325"/>
                <a:ext cx="133500" cy="1335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13"/>
              <p:cNvSpPr/>
              <p:nvPr/>
            </p:nvSpPr>
            <p:spPr>
              <a:xfrm>
                <a:off x="3393301" y="2652275"/>
                <a:ext cx="147600" cy="1476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6" name="Google Shape;186;p13"/>
            <p:cNvGrpSpPr/>
            <p:nvPr/>
          </p:nvGrpSpPr>
          <p:grpSpPr>
            <a:xfrm>
              <a:off x="554288" y="10108350"/>
              <a:ext cx="3000901" cy="184800"/>
              <a:chOff x="540000" y="2633675"/>
              <a:chExt cx="3000901" cy="184800"/>
            </a:xfrm>
          </p:grpSpPr>
          <p:sp>
            <p:nvSpPr>
              <p:cNvPr id="187" name="Google Shape;187;p13"/>
              <p:cNvSpPr txBox="1"/>
              <p:nvPr/>
            </p:nvSpPr>
            <p:spPr>
              <a:xfrm>
                <a:off x="540000" y="2633675"/>
                <a:ext cx="1360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0A293A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Face lotion</a:t>
                </a:r>
                <a:endParaRPr sz="1200">
                  <a:solidFill>
                    <a:srgbClr val="0A293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188" name="Google Shape;188;p13"/>
              <p:cNvSpPr/>
              <p:nvPr/>
            </p:nvSpPr>
            <p:spPr>
              <a:xfrm>
                <a:off x="3014663" y="2659325"/>
                <a:ext cx="133500" cy="1335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13"/>
              <p:cNvSpPr/>
              <p:nvPr/>
            </p:nvSpPr>
            <p:spPr>
              <a:xfrm>
                <a:off x="3393301" y="2652275"/>
                <a:ext cx="147600" cy="1476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90" name="Google Shape;190;p13"/>
          <p:cNvGrpSpPr/>
          <p:nvPr/>
        </p:nvGrpSpPr>
        <p:grpSpPr>
          <a:xfrm>
            <a:off x="4026175" y="4505288"/>
            <a:ext cx="3038475" cy="2849388"/>
            <a:chOff x="519113" y="7443763"/>
            <a:chExt cx="3038475" cy="2849388"/>
          </a:xfrm>
        </p:grpSpPr>
        <p:sp>
          <p:nvSpPr>
            <p:cNvPr id="191" name="Google Shape;191;p13"/>
            <p:cNvSpPr txBox="1"/>
            <p:nvPr/>
          </p:nvSpPr>
          <p:spPr>
            <a:xfrm>
              <a:off x="519113" y="7443763"/>
              <a:ext cx="21051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500">
                  <a:solidFill>
                    <a:srgbClr val="0A293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For Kids</a:t>
              </a:r>
              <a:endParaRPr sz="2500">
                <a:solidFill>
                  <a:srgbClr val="0A293A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92" name="Google Shape;192;p13"/>
            <p:cNvSpPr txBox="1"/>
            <p:nvPr/>
          </p:nvSpPr>
          <p:spPr>
            <a:xfrm>
              <a:off x="2852738" y="7574338"/>
              <a:ext cx="490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0A293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QTY.</a:t>
              </a:r>
              <a:endParaRPr>
                <a:solidFill>
                  <a:srgbClr val="0A293A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grpSp>
          <p:nvGrpSpPr>
            <p:cNvPr id="193" name="Google Shape;193;p13"/>
            <p:cNvGrpSpPr/>
            <p:nvPr/>
          </p:nvGrpSpPr>
          <p:grpSpPr>
            <a:xfrm>
              <a:off x="554306" y="8000988"/>
              <a:ext cx="3000882" cy="184800"/>
              <a:chOff x="540019" y="2633675"/>
              <a:chExt cx="3000882" cy="184800"/>
            </a:xfrm>
          </p:grpSpPr>
          <p:sp>
            <p:nvSpPr>
              <p:cNvPr id="194" name="Google Shape;194;p13"/>
              <p:cNvSpPr txBox="1"/>
              <p:nvPr/>
            </p:nvSpPr>
            <p:spPr>
              <a:xfrm>
                <a:off x="540019" y="2633675"/>
                <a:ext cx="2070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0A293A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Stroller</a:t>
                </a:r>
                <a:endParaRPr sz="1200">
                  <a:solidFill>
                    <a:srgbClr val="0A293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195" name="Google Shape;195;p13"/>
              <p:cNvSpPr/>
              <p:nvPr/>
            </p:nvSpPr>
            <p:spPr>
              <a:xfrm>
                <a:off x="3014663" y="2659325"/>
                <a:ext cx="133500" cy="1335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3"/>
              <p:cNvSpPr/>
              <p:nvPr/>
            </p:nvSpPr>
            <p:spPr>
              <a:xfrm>
                <a:off x="3393301" y="2652275"/>
                <a:ext cx="147600" cy="1476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97" name="Google Shape;197;p13"/>
            <p:cNvSpPr/>
            <p:nvPr/>
          </p:nvSpPr>
          <p:spPr>
            <a:xfrm>
              <a:off x="3390913" y="7629513"/>
              <a:ext cx="166675" cy="100000"/>
            </a:xfrm>
            <a:custGeom>
              <a:rect b="b" l="l" r="r" t="t"/>
              <a:pathLst>
                <a:path extrusionOk="0" h="4000" w="6667">
                  <a:moveTo>
                    <a:pt x="0" y="1333"/>
                  </a:moveTo>
                  <a:lnTo>
                    <a:pt x="2476" y="4000"/>
                  </a:lnTo>
                  <a:lnTo>
                    <a:pt x="6667" y="0"/>
                  </a:lnTo>
                </a:path>
              </a:pathLst>
            </a:custGeom>
            <a:noFill/>
            <a:ln cap="flat" cmpd="sng" w="19050">
              <a:solidFill>
                <a:srgbClr val="FBD237"/>
              </a:solidFill>
              <a:prstDash val="solid"/>
              <a:round/>
              <a:headEnd len="med" w="med" type="none"/>
              <a:tailEnd len="med" w="med" type="none"/>
            </a:ln>
          </p:spPr>
        </p:sp>
        <p:grpSp>
          <p:nvGrpSpPr>
            <p:cNvPr id="198" name="Google Shape;198;p13"/>
            <p:cNvGrpSpPr/>
            <p:nvPr/>
          </p:nvGrpSpPr>
          <p:grpSpPr>
            <a:xfrm>
              <a:off x="554288" y="8264406"/>
              <a:ext cx="3000901" cy="184800"/>
              <a:chOff x="540000" y="2633675"/>
              <a:chExt cx="3000901" cy="184800"/>
            </a:xfrm>
          </p:grpSpPr>
          <p:sp>
            <p:nvSpPr>
              <p:cNvPr id="199" name="Google Shape;199;p13"/>
              <p:cNvSpPr txBox="1"/>
              <p:nvPr/>
            </p:nvSpPr>
            <p:spPr>
              <a:xfrm>
                <a:off x="540000" y="2633675"/>
                <a:ext cx="1360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0A293A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Car Seat</a:t>
                </a:r>
                <a:endParaRPr sz="1200">
                  <a:solidFill>
                    <a:srgbClr val="0A293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200" name="Google Shape;200;p13"/>
              <p:cNvSpPr/>
              <p:nvPr/>
            </p:nvSpPr>
            <p:spPr>
              <a:xfrm>
                <a:off x="3014663" y="2659325"/>
                <a:ext cx="133500" cy="1335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3"/>
              <p:cNvSpPr/>
              <p:nvPr/>
            </p:nvSpPr>
            <p:spPr>
              <a:xfrm>
                <a:off x="3393301" y="2652275"/>
                <a:ext cx="147600" cy="1476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2" name="Google Shape;202;p13"/>
            <p:cNvGrpSpPr/>
            <p:nvPr/>
          </p:nvGrpSpPr>
          <p:grpSpPr>
            <a:xfrm>
              <a:off x="554288" y="8527825"/>
              <a:ext cx="3000901" cy="184800"/>
              <a:chOff x="540000" y="2633675"/>
              <a:chExt cx="3000901" cy="184800"/>
            </a:xfrm>
          </p:grpSpPr>
          <p:sp>
            <p:nvSpPr>
              <p:cNvPr id="203" name="Google Shape;203;p13"/>
              <p:cNvSpPr txBox="1"/>
              <p:nvPr/>
            </p:nvSpPr>
            <p:spPr>
              <a:xfrm>
                <a:off x="540000" y="2633675"/>
                <a:ext cx="1360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0A293A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Hand Soap</a:t>
                </a:r>
                <a:endParaRPr sz="1200">
                  <a:solidFill>
                    <a:srgbClr val="0A293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204" name="Google Shape;204;p13"/>
              <p:cNvSpPr/>
              <p:nvPr/>
            </p:nvSpPr>
            <p:spPr>
              <a:xfrm>
                <a:off x="3014663" y="2659325"/>
                <a:ext cx="133500" cy="1335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3"/>
              <p:cNvSpPr/>
              <p:nvPr/>
            </p:nvSpPr>
            <p:spPr>
              <a:xfrm>
                <a:off x="3393301" y="2652275"/>
                <a:ext cx="147600" cy="1476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6" name="Google Shape;206;p13"/>
            <p:cNvGrpSpPr/>
            <p:nvPr/>
          </p:nvGrpSpPr>
          <p:grpSpPr>
            <a:xfrm>
              <a:off x="554288" y="8791244"/>
              <a:ext cx="3000901" cy="184800"/>
              <a:chOff x="540000" y="2633675"/>
              <a:chExt cx="3000901" cy="184800"/>
            </a:xfrm>
          </p:grpSpPr>
          <p:sp>
            <p:nvSpPr>
              <p:cNvPr id="207" name="Google Shape;207;p13"/>
              <p:cNvSpPr txBox="1"/>
              <p:nvPr/>
            </p:nvSpPr>
            <p:spPr>
              <a:xfrm>
                <a:off x="540000" y="2633675"/>
                <a:ext cx="1360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0A293A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Bottles</a:t>
                </a:r>
                <a:endParaRPr sz="1200">
                  <a:solidFill>
                    <a:srgbClr val="0A293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208" name="Google Shape;208;p13"/>
              <p:cNvSpPr/>
              <p:nvPr/>
            </p:nvSpPr>
            <p:spPr>
              <a:xfrm>
                <a:off x="3014663" y="2659325"/>
                <a:ext cx="133500" cy="1335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13"/>
              <p:cNvSpPr/>
              <p:nvPr/>
            </p:nvSpPr>
            <p:spPr>
              <a:xfrm>
                <a:off x="3393301" y="2652275"/>
                <a:ext cx="147600" cy="1476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0" name="Google Shape;210;p13"/>
            <p:cNvGrpSpPr/>
            <p:nvPr/>
          </p:nvGrpSpPr>
          <p:grpSpPr>
            <a:xfrm>
              <a:off x="554288" y="9054663"/>
              <a:ext cx="3000901" cy="184800"/>
              <a:chOff x="540000" y="2633675"/>
              <a:chExt cx="3000901" cy="184800"/>
            </a:xfrm>
          </p:grpSpPr>
          <p:sp>
            <p:nvSpPr>
              <p:cNvPr id="211" name="Google Shape;211;p13"/>
              <p:cNvSpPr txBox="1"/>
              <p:nvPr/>
            </p:nvSpPr>
            <p:spPr>
              <a:xfrm>
                <a:off x="540000" y="2633675"/>
                <a:ext cx="1360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0A293A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Sparge</a:t>
                </a:r>
                <a:endParaRPr sz="1200">
                  <a:solidFill>
                    <a:srgbClr val="0A293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212" name="Google Shape;212;p13"/>
              <p:cNvSpPr/>
              <p:nvPr/>
            </p:nvSpPr>
            <p:spPr>
              <a:xfrm>
                <a:off x="3014663" y="2659325"/>
                <a:ext cx="133500" cy="1335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3"/>
              <p:cNvSpPr/>
              <p:nvPr/>
            </p:nvSpPr>
            <p:spPr>
              <a:xfrm>
                <a:off x="3393301" y="2652275"/>
                <a:ext cx="147600" cy="1476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3"/>
            <p:cNvGrpSpPr/>
            <p:nvPr/>
          </p:nvGrpSpPr>
          <p:grpSpPr>
            <a:xfrm>
              <a:off x="554288" y="9318081"/>
              <a:ext cx="3000901" cy="184800"/>
              <a:chOff x="540000" y="2633675"/>
              <a:chExt cx="3000901" cy="184800"/>
            </a:xfrm>
          </p:grpSpPr>
          <p:sp>
            <p:nvSpPr>
              <p:cNvPr id="215" name="Google Shape;215;p13"/>
              <p:cNvSpPr txBox="1"/>
              <p:nvPr/>
            </p:nvSpPr>
            <p:spPr>
              <a:xfrm>
                <a:off x="540000" y="2633675"/>
                <a:ext cx="1360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0A293A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Milk/Formula</a:t>
                </a:r>
                <a:endParaRPr sz="1200">
                  <a:solidFill>
                    <a:srgbClr val="0A293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216" name="Google Shape;216;p13"/>
              <p:cNvSpPr/>
              <p:nvPr/>
            </p:nvSpPr>
            <p:spPr>
              <a:xfrm>
                <a:off x="3014663" y="2659325"/>
                <a:ext cx="133500" cy="1335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3"/>
              <p:cNvSpPr/>
              <p:nvPr/>
            </p:nvSpPr>
            <p:spPr>
              <a:xfrm>
                <a:off x="3393301" y="2652275"/>
                <a:ext cx="147600" cy="1476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8" name="Google Shape;218;p13"/>
            <p:cNvGrpSpPr/>
            <p:nvPr/>
          </p:nvGrpSpPr>
          <p:grpSpPr>
            <a:xfrm>
              <a:off x="554288" y="9581500"/>
              <a:ext cx="3000901" cy="184800"/>
              <a:chOff x="540000" y="2633675"/>
              <a:chExt cx="3000901" cy="184800"/>
            </a:xfrm>
          </p:grpSpPr>
          <p:sp>
            <p:nvSpPr>
              <p:cNvPr id="219" name="Google Shape;219;p13"/>
              <p:cNvSpPr txBox="1"/>
              <p:nvPr/>
            </p:nvSpPr>
            <p:spPr>
              <a:xfrm>
                <a:off x="540000" y="2633675"/>
                <a:ext cx="1360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0A293A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Toys</a:t>
                </a:r>
                <a:endParaRPr sz="1200">
                  <a:solidFill>
                    <a:srgbClr val="0A293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220" name="Google Shape;220;p13"/>
              <p:cNvSpPr/>
              <p:nvPr/>
            </p:nvSpPr>
            <p:spPr>
              <a:xfrm>
                <a:off x="3014663" y="2659325"/>
                <a:ext cx="133500" cy="1335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3"/>
              <p:cNvSpPr/>
              <p:nvPr/>
            </p:nvSpPr>
            <p:spPr>
              <a:xfrm>
                <a:off x="3393301" y="2652275"/>
                <a:ext cx="147600" cy="1476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2" name="Google Shape;222;p13"/>
            <p:cNvGrpSpPr/>
            <p:nvPr/>
          </p:nvGrpSpPr>
          <p:grpSpPr>
            <a:xfrm>
              <a:off x="554288" y="9844931"/>
              <a:ext cx="3000901" cy="184800"/>
              <a:chOff x="540000" y="2633675"/>
              <a:chExt cx="3000901" cy="184800"/>
            </a:xfrm>
          </p:grpSpPr>
          <p:sp>
            <p:nvSpPr>
              <p:cNvPr id="223" name="Google Shape;223;p13"/>
              <p:cNvSpPr txBox="1"/>
              <p:nvPr/>
            </p:nvSpPr>
            <p:spPr>
              <a:xfrm>
                <a:off x="540000" y="2633675"/>
                <a:ext cx="1360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0A293A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Epi-Pen</a:t>
                </a:r>
                <a:endParaRPr sz="1200">
                  <a:solidFill>
                    <a:srgbClr val="0A293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224" name="Google Shape;224;p13"/>
              <p:cNvSpPr/>
              <p:nvPr/>
            </p:nvSpPr>
            <p:spPr>
              <a:xfrm>
                <a:off x="3014663" y="2659325"/>
                <a:ext cx="133500" cy="1335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3"/>
              <p:cNvSpPr/>
              <p:nvPr/>
            </p:nvSpPr>
            <p:spPr>
              <a:xfrm>
                <a:off x="3393301" y="2652275"/>
                <a:ext cx="147600" cy="1476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6" name="Google Shape;226;p13"/>
            <p:cNvGrpSpPr/>
            <p:nvPr/>
          </p:nvGrpSpPr>
          <p:grpSpPr>
            <a:xfrm>
              <a:off x="554288" y="10108350"/>
              <a:ext cx="3000901" cy="184800"/>
              <a:chOff x="540000" y="2633675"/>
              <a:chExt cx="3000901" cy="184800"/>
            </a:xfrm>
          </p:grpSpPr>
          <p:sp>
            <p:nvSpPr>
              <p:cNvPr id="227" name="Google Shape;227;p13"/>
              <p:cNvSpPr txBox="1"/>
              <p:nvPr/>
            </p:nvSpPr>
            <p:spPr>
              <a:xfrm>
                <a:off x="540000" y="2633675"/>
                <a:ext cx="1360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0A293A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Diaper Cream</a:t>
                </a:r>
                <a:endParaRPr sz="1200">
                  <a:solidFill>
                    <a:srgbClr val="0A293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228" name="Google Shape;228;p13"/>
              <p:cNvSpPr/>
              <p:nvPr/>
            </p:nvSpPr>
            <p:spPr>
              <a:xfrm>
                <a:off x="3014663" y="2659325"/>
                <a:ext cx="133500" cy="1335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" name="Google Shape;229;p13"/>
              <p:cNvSpPr/>
              <p:nvPr/>
            </p:nvSpPr>
            <p:spPr>
              <a:xfrm>
                <a:off x="3393301" y="2652275"/>
                <a:ext cx="147600" cy="1476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30" name="Google Shape;230;p13"/>
          <p:cNvGrpSpPr/>
          <p:nvPr/>
        </p:nvGrpSpPr>
        <p:grpSpPr>
          <a:xfrm>
            <a:off x="4026175" y="7707181"/>
            <a:ext cx="3038475" cy="2585969"/>
            <a:chOff x="519113" y="7443763"/>
            <a:chExt cx="3038475" cy="2585969"/>
          </a:xfrm>
        </p:grpSpPr>
        <p:sp>
          <p:nvSpPr>
            <p:cNvPr id="231" name="Google Shape;231;p13"/>
            <p:cNvSpPr txBox="1"/>
            <p:nvPr/>
          </p:nvSpPr>
          <p:spPr>
            <a:xfrm>
              <a:off x="519113" y="7443763"/>
              <a:ext cx="21051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500">
                  <a:solidFill>
                    <a:srgbClr val="0A293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Outdoor Fun</a:t>
              </a:r>
              <a:endParaRPr sz="2500">
                <a:solidFill>
                  <a:srgbClr val="0A293A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32" name="Google Shape;232;p13"/>
            <p:cNvSpPr txBox="1"/>
            <p:nvPr/>
          </p:nvSpPr>
          <p:spPr>
            <a:xfrm>
              <a:off x="2852738" y="7582963"/>
              <a:ext cx="490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0A293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QTY.</a:t>
              </a:r>
              <a:endParaRPr>
                <a:solidFill>
                  <a:srgbClr val="0A293A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grpSp>
          <p:nvGrpSpPr>
            <p:cNvPr id="233" name="Google Shape;233;p13"/>
            <p:cNvGrpSpPr/>
            <p:nvPr/>
          </p:nvGrpSpPr>
          <p:grpSpPr>
            <a:xfrm>
              <a:off x="554306" y="8000988"/>
              <a:ext cx="3000882" cy="184800"/>
              <a:chOff x="540019" y="2633675"/>
              <a:chExt cx="3000882" cy="184800"/>
            </a:xfrm>
          </p:grpSpPr>
          <p:sp>
            <p:nvSpPr>
              <p:cNvPr id="234" name="Google Shape;234;p13"/>
              <p:cNvSpPr txBox="1"/>
              <p:nvPr/>
            </p:nvSpPr>
            <p:spPr>
              <a:xfrm>
                <a:off x="540019" y="2633675"/>
                <a:ext cx="2070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0A293A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Swimsuit</a:t>
                </a:r>
                <a:endParaRPr sz="1200">
                  <a:solidFill>
                    <a:srgbClr val="0A293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235" name="Google Shape;235;p13"/>
              <p:cNvSpPr/>
              <p:nvPr/>
            </p:nvSpPr>
            <p:spPr>
              <a:xfrm>
                <a:off x="3014663" y="2659325"/>
                <a:ext cx="133500" cy="1335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3"/>
              <p:cNvSpPr/>
              <p:nvPr/>
            </p:nvSpPr>
            <p:spPr>
              <a:xfrm>
                <a:off x="3393301" y="2652275"/>
                <a:ext cx="147600" cy="1476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37" name="Google Shape;237;p13"/>
            <p:cNvSpPr/>
            <p:nvPr/>
          </p:nvSpPr>
          <p:spPr>
            <a:xfrm>
              <a:off x="3390913" y="7629513"/>
              <a:ext cx="166675" cy="100000"/>
            </a:xfrm>
            <a:custGeom>
              <a:rect b="b" l="l" r="r" t="t"/>
              <a:pathLst>
                <a:path extrusionOk="0" h="4000" w="6667">
                  <a:moveTo>
                    <a:pt x="0" y="1333"/>
                  </a:moveTo>
                  <a:lnTo>
                    <a:pt x="2476" y="4000"/>
                  </a:lnTo>
                  <a:lnTo>
                    <a:pt x="6667" y="0"/>
                  </a:lnTo>
                </a:path>
              </a:pathLst>
            </a:custGeom>
            <a:noFill/>
            <a:ln cap="flat" cmpd="sng" w="19050">
              <a:solidFill>
                <a:srgbClr val="FBD237"/>
              </a:solidFill>
              <a:prstDash val="solid"/>
              <a:round/>
              <a:headEnd len="med" w="med" type="none"/>
              <a:tailEnd len="med" w="med" type="none"/>
            </a:ln>
          </p:spPr>
        </p:sp>
        <p:grpSp>
          <p:nvGrpSpPr>
            <p:cNvPr id="238" name="Google Shape;238;p13"/>
            <p:cNvGrpSpPr/>
            <p:nvPr/>
          </p:nvGrpSpPr>
          <p:grpSpPr>
            <a:xfrm>
              <a:off x="554288" y="8264406"/>
              <a:ext cx="3000901" cy="184800"/>
              <a:chOff x="540000" y="2633675"/>
              <a:chExt cx="3000901" cy="184800"/>
            </a:xfrm>
          </p:grpSpPr>
          <p:sp>
            <p:nvSpPr>
              <p:cNvPr id="239" name="Google Shape;239;p13"/>
              <p:cNvSpPr txBox="1"/>
              <p:nvPr/>
            </p:nvSpPr>
            <p:spPr>
              <a:xfrm>
                <a:off x="540000" y="2633675"/>
                <a:ext cx="1360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0A293A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Swim Cover-Up</a:t>
                </a:r>
                <a:endParaRPr sz="1200">
                  <a:solidFill>
                    <a:srgbClr val="0A293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240" name="Google Shape;240;p13"/>
              <p:cNvSpPr/>
              <p:nvPr/>
            </p:nvSpPr>
            <p:spPr>
              <a:xfrm>
                <a:off x="3014663" y="2659325"/>
                <a:ext cx="133500" cy="1335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3"/>
              <p:cNvSpPr/>
              <p:nvPr/>
            </p:nvSpPr>
            <p:spPr>
              <a:xfrm>
                <a:off x="3393301" y="2652275"/>
                <a:ext cx="147600" cy="1476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2" name="Google Shape;242;p13"/>
            <p:cNvGrpSpPr/>
            <p:nvPr/>
          </p:nvGrpSpPr>
          <p:grpSpPr>
            <a:xfrm>
              <a:off x="554288" y="8527825"/>
              <a:ext cx="3000901" cy="184800"/>
              <a:chOff x="540000" y="2633675"/>
              <a:chExt cx="3000901" cy="184800"/>
            </a:xfrm>
          </p:grpSpPr>
          <p:sp>
            <p:nvSpPr>
              <p:cNvPr id="243" name="Google Shape;243;p13"/>
              <p:cNvSpPr txBox="1"/>
              <p:nvPr/>
            </p:nvSpPr>
            <p:spPr>
              <a:xfrm>
                <a:off x="540000" y="2633675"/>
                <a:ext cx="1360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0A293A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Hats</a:t>
                </a:r>
                <a:endParaRPr sz="1200">
                  <a:solidFill>
                    <a:srgbClr val="0A293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244" name="Google Shape;244;p13"/>
              <p:cNvSpPr/>
              <p:nvPr/>
            </p:nvSpPr>
            <p:spPr>
              <a:xfrm>
                <a:off x="3014663" y="2659325"/>
                <a:ext cx="133500" cy="1335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3"/>
              <p:cNvSpPr/>
              <p:nvPr/>
            </p:nvSpPr>
            <p:spPr>
              <a:xfrm>
                <a:off x="3393301" y="2652275"/>
                <a:ext cx="147600" cy="1476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6" name="Google Shape;246;p13"/>
            <p:cNvGrpSpPr/>
            <p:nvPr/>
          </p:nvGrpSpPr>
          <p:grpSpPr>
            <a:xfrm>
              <a:off x="554288" y="8791244"/>
              <a:ext cx="3000901" cy="184800"/>
              <a:chOff x="540000" y="2633675"/>
              <a:chExt cx="3000901" cy="184800"/>
            </a:xfrm>
          </p:grpSpPr>
          <p:sp>
            <p:nvSpPr>
              <p:cNvPr id="247" name="Google Shape;247;p13"/>
              <p:cNvSpPr txBox="1"/>
              <p:nvPr/>
            </p:nvSpPr>
            <p:spPr>
              <a:xfrm>
                <a:off x="540000" y="2633675"/>
                <a:ext cx="1360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0A293A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Sunscreen</a:t>
                </a:r>
                <a:endParaRPr sz="1200">
                  <a:solidFill>
                    <a:srgbClr val="0A293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248" name="Google Shape;248;p13"/>
              <p:cNvSpPr/>
              <p:nvPr/>
            </p:nvSpPr>
            <p:spPr>
              <a:xfrm>
                <a:off x="3014663" y="2659325"/>
                <a:ext cx="133500" cy="1335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" name="Google Shape;249;p13"/>
              <p:cNvSpPr/>
              <p:nvPr/>
            </p:nvSpPr>
            <p:spPr>
              <a:xfrm>
                <a:off x="3393301" y="2652275"/>
                <a:ext cx="147600" cy="1476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0" name="Google Shape;250;p13"/>
            <p:cNvGrpSpPr/>
            <p:nvPr/>
          </p:nvGrpSpPr>
          <p:grpSpPr>
            <a:xfrm>
              <a:off x="554288" y="9054663"/>
              <a:ext cx="3000901" cy="184800"/>
              <a:chOff x="540000" y="2633675"/>
              <a:chExt cx="3000901" cy="184800"/>
            </a:xfrm>
          </p:grpSpPr>
          <p:sp>
            <p:nvSpPr>
              <p:cNvPr id="251" name="Google Shape;251;p13"/>
              <p:cNvSpPr txBox="1"/>
              <p:nvPr/>
            </p:nvSpPr>
            <p:spPr>
              <a:xfrm>
                <a:off x="540000" y="2633675"/>
                <a:ext cx="1360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0A293A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Towels</a:t>
                </a:r>
                <a:endParaRPr sz="1200">
                  <a:solidFill>
                    <a:srgbClr val="0A293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252" name="Google Shape;252;p13"/>
              <p:cNvSpPr/>
              <p:nvPr/>
            </p:nvSpPr>
            <p:spPr>
              <a:xfrm>
                <a:off x="3014663" y="2659325"/>
                <a:ext cx="133500" cy="1335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3"/>
              <p:cNvSpPr/>
              <p:nvPr/>
            </p:nvSpPr>
            <p:spPr>
              <a:xfrm>
                <a:off x="3393301" y="2652275"/>
                <a:ext cx="147600" cy="1476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3"/>
            <p:cNvGrpSpPr/>
            <p:nvPr/>
          </p:nvGrpSpPr>
          <p:grpSpPr>
            <a:xfrm>
              <a:off x="554288" y="9318081"/>
              <a:ext cx="3000901" cy="184800"/>
              <a:chOff x="540000" y="2633675"/>
              <a:chExt cx="3000901" cy="184800"/>
            </a:xfrm>
          </p:grpSpPr>
          <p:sp>
            <p:nvSpPr>
              <p:cNvPr id="255" name="Google Shape;255;p13"/>
              <p:cNvSpPr txBox="1"/>
              <p:nvPr/>
            </p:nvSpPr>
            <p:spPr>
              <a:xfrm>
                <a:off x="540000" y="2633675"/>
                <a:ext cx="1360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0A293A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Bug Spray</a:t>
                </a:r>
                <a:endParaRPr sz="1200">
                  <a:solidFill>
                    <a:srgbClr val="0A293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256" name="Google Shape;256;p13"/>
              <p:cNvSpPr/>
              <p:nvPr/>
            </p:nvSpPr>
            <p:spPr>
              <a:xfrm>
                <a:off x="3014663" y="2659325"/>
                <a:ext cx="133500" cy="1335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3"/>
              <p:cNvSpPr/>
              <p:nvPr/>
            </p:nvSpPr>
            <p:spPr>
              <a:xfrm>
                <a:off x="3393301" y="2652275"/>
                <a:ext cx="147600" cy="1476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8" name="Google Shape;258;p13"/>
            <p:cNvGrpSpPr/>
            <p:nvPr/>
          </p:nvGrpSpPr>
          <p:grpSpPr>
            <a:xfrm>
              <a:off x="554288" y="9581500"/>
              <a:ext cx="3000901" cy="184800"/>
              <a:chOff x="540000" y="2633675"/>
              <a:chExt cx="3000901" cy="184800"/>
            </a:xfrm>
          </p:grpSpPr>
          <p:sp>
            <p:nvSpPr>
              <p:cNvPr id="259" name="Google Shape;259;p13"/>
              <p:cNvSpPr txBox="1"/>
              <p:nvPr/>
            </p:nvSpPr>
            <p:spPr>
              <a:xfrm>
                <a:off x="540000" y="2633675"/>
                <a:ext cx="1360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0A293A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Beach Bag</a:t>
                </a:r>
                <a:endParaRPr sz="1200">
                  <a:solidFill>
                    <a:srgbClr val="0A293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260" name="Google Shape;260;p13"/>
              <p:cNvSpPr/>
              <p:nvPr/>
            </p:nvSpPr>
            <p:spPr>
              <a:xfrm>
                <a:off x="3014663" y="2659325"/>
                <a:ext cx="133500" cy="1335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3"/>
              <p:cNvSpPr/>
              <p:nvPr/>
            </p:nvSpPr>
            <p:spPr>
              <a:xfrm>
                <a:off x="3393301" y="2652275"/>
                <a:ext cx="147600" cy="1476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2" name="Google Shape;262;p13"/>
            <p:cNvGrpSpPr/>
            <p:nvPr/>
          </p:nvGrpSpPr>
          <p:grpSpPr>
            <a:xfrm>
              <a:off x="554288" y="9844931"/>
              <a:ext cx="3000901" cy="184800"/>
              <a:chOff x="540000" y="2633675"/>
              <a:chExt cx="3000901" cy="184800"/>
            </a:xfrm>
          </p:grpSpPr>
          <p:sp>
            <p:nvSpPr>
              <p:cNvPr id="263" name="Google Shape;263;p13"/>
              <p:cNvSpPr txBox="1"/>
              <p:nvPr/>
            </p:nvSpPr>
            <p:spPr>
              <a:xfrm>
                <a:off x="540000" y="2633675"/>
                <a:ext cx="1360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0A293A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Winter Gear</a:t>
                </a:r>
                <a:endParaRPr sz="1200">
                  <a:solidFill>
                    <a:srgbClr val="0A293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264" name="Google Shape;264;p13"/>
              <p:cNvSpPr/>
              <p:nvPr/>
            </p:nvSpPr>
            <p:spPr>
              <a:xfrm>
                <a:off x="3014663" y="2659325"/>
                <a:ext cx="133500" cy="1335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3"/>
              <p:cNvSpPr/>
              <p:nvPr/>
            </p:nvSpPr>
            <p:spPr>
              <a:xfrm>
                <a:off x="3393301" y="2652275"/>
                <a:ext cx="147600" cy="1476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rgbClr val="B3CC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266" name="Google Shape;26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518" y="266693"/>
            <a:ext cx="36792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3"/>
          <p:cNvPicPr preferRelativeResize="0"/>
          <p:nvPr/>
        </p:nvPicPr>
        <p:blipFill rotWithShape="1">
          <a:blip r:embed="rId6">
            <a:alphaModFix/>
          </a:blip>
          <a:srcRect b="0" l="0" r="29971" t="49912"/>
          <a:stretch/>
        </p:blipFill>
        <p:spPr>
          <a:xfrm>
            <a:off x="4810125" y="0"/>
            <a:ext cx="2749874" cy="1966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90718" y="7219943"/>
            <a:ext cx="367925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