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acifico"/>
      <p:regular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Water Brus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47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43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47"/>
        <p:guide pos="340"/>
        <p:guide pos="43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2" Type="http://schemas.openxmlformats.org/officeDocument/2006/relationships/font" Target="fonts/WaterBrush-regular.fntdata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cifico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043754" y="691225"/>
            <a:ext cx="3022975" cy="2934049"/>
            <a:chOff x="4043754" y="691225"/>
            <a:chExt cx="3022975" cy="2934049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43754" y="691225"/>
              <a:ext cx="3022975" cy="2934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4794478" y="798900"/>
              <a:ext cx="974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acifico"/>
                  <a:ea typeface="Pacifico"/>
                  <a:cs typeface="Pacifico"/>
                  <a:sym typeface="Pacifico"/>
                </a:rPr>
                <a:t>Day 1</a:t>
              </a:r>
              <a:endParaRPr sz="1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>
              <a:off x="4882725" y="1342023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4882725" y="163248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882725" y="192294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4882725" y="221340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4882725" y="250386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882725" y="279432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882725" y="308478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4882725" y="337524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6" name="Google Shape;66;p13"/>
          <p:cNvGrpSpPr/>
          <p:nvPr/>
        </p:nvGrpSpPr>
        <p:grpSpPr>
          <a:xfrm>
            <a:off x="4043754" y="3978250"/>
            <a:ext cx="3022975" cy="2934049"/>
            <a:chOff x="4043754" y="691225"/>
            <a:chExt cx="3022975" cy="2934049"/>
          </a:xfrm>
        </p:grpSpPr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43754" y="691225"/>
              <a:ext cx="3022975" cy="2934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3"/>
            <p:cNvSpPr txBox="1"/>
            <p:nvPr/>
          </p:nvSpPr>
          <p:spPr>
            <a:xfrm>
              <a:off x="4794478" y="798900"/>
              <a:ext cx="974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acifico"/>
                  <a:ea typeface="Pacifico"/>
                  <a:cs typeface="Pacifico"/>
                  <a:sym typeface="Pacifico"/>
                </a:rPr>
                <a:t>Day 2</a:t>
              </a:r>
              <a:endParaRPr sz="1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4882725" y="1342023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4882725" y="163248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4882725" y="192294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4882725" y="221340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4882725" y="250386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4882725" y="279432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4882725" y="308478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882725" y="337524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492004" y="3978250"/>
            <a:ext cx="3022975" cy="2934049"/>
            <a:chOff x="4043754" y="691225"/>
            <a:chExt cx="3022975" cy="2934049"/>
          </a:xfrm>
        </p:grpSpPr>
        <p:pic>
          <p:nvPicPr>
            <p:cNvPr id="78" name="Google Shape;7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43754" y="691225"/>
              <a:ext cx="3022975" cy="2934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3"/>
            <p:cNvSpPr txBox="1"/>
            <p:nvPr/>
          </p:nvSpPr>
          <p:spPr>
            <a:xfrm>
              <a:off x="4794478" y="798900"/>
              <a:ext cx="974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acifico"/>
                  <a:ea typeface="Pacifico"/>
                  <a:cs typeface="Pacifico"/>
                  <a:sym typeface="Pacifico"/>
                </a:rPr>
                <a:t>Day 3</a:t>
              </a:r>
              <a:endParaRPr sz="1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4882725" y="1342023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4882725" y="163248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4882725" y="192294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4882725" y="221340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882725" y="250386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882725" y="279432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882725" y="308478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4882725" y="337524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" name="Google Shape;88;p13"/>
          <p:cNvGrpSpPr/>
          <p:nvPr/>
        </p:nvGrpSpPr>
        <p:grpSpPr>
          <a:xfrm>
            <a:off x="492004" y="7265275"/>
            <a:ext cx="3022975" cy="2934049"/>
            <a:chOff x="4043754" y="691225"/>
            <a:chExt cx="3022975" cy="2934049"/>
          </a:xfrm>
        </p:grpSpPr>
        <p:pic>
          <p:nvPicPr>
            <p:cNvPr id="89" name="Google Shape;8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43754" y="691225"/>
              <a:ext cx="3022975" cy="2934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3"/>
            <p:cNvSpPr txBox="1"/>
            <p:nvPr/>
          </p:nvSpPr>
          <p:spPr>
            <a:xfrm>
              <a:off x="4794478" y="798900"/>
              <a:ext cx="974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acifico"/>
                  <a:ea typeface="Pacifico"/>
                  <a:cs typeface="Pacifico"/>
                  <a:sym typeface="Pacifico"/>
                </a:rPr>
                <a:t>Day 4</a:t>
              </a:r>
              <a:endParaRPr sz="18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endParaRPr>
            </a:p>
          </p:txBody>
        </p:sp>
        <p:cxnSp>
          <p:nvCxnSpPr>
            <p:cNvPr id="91" name="Google Shape;91;p13"/>
            <p:cNvCxnSpPr/>
            <p:nvPr/>
          </p:nvCxnSpPr>
          <p:spPr>
            <a:xfrm>
              <a:off x="4882725" y="1342023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4882725" y="163248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4882725" y="1922944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4882725" y="221340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4882725" y="2503865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4882725" y="279432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4882725" y="308478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4882725" y="3375246"/>
              <a:ext cx="1970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99" name="Google Shape;9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73218" y="7279982"/>
            <a:ext cx="3746482" cy="293404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521437" y="829579"/>
            <a:ext cx="3547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800">
                <a:solidFill>
                  <a:srgbClr val="3D3A35"/>
                </a:solidFill>
                <a:latin typeface="Water Brush"/>
                <a:ea typeface="Water Brush"/>
                <a:cs typeface="Water Brush"/>
                <a:sym typeface="Water Brush"/>
              </a:rPr>
              <a:t>Travel</a:t>
            </a:r>
            <a:endParaRPr sz="7800">
              <a:solidFill>
                <a:srgbClr val="3D3A35"/>
              </a:solidFill>
              <a:latin typeface="Water Brush"/>
              <a:ea typeface="Water Brush"/>
              <a:cs typeface="Water Brush"/>
              <a:sym typeface="Water Bru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3D3A35"/>
                </a:solidFill>
                <a:latin typeface="Water Brush"/>
                <a:ea typeface="Water Brush"/>
                <a:cs typeface="Water Brush"/>
                <a:sym typeface="Water Brush"/>
              </a:rPr>
              <a:t>Itinerary</a:t>
            </a:r>
            <a:endParaRPr sz="7800">
              <a:solidFill>
                <a:srgbClr val="3D3A35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2199352" y="658225"/>
            <a:ext cx="180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89DAA"/>
                </a:solidFill>
                <a:latin typeface="Josefin Sans"/>
                <a:ea typeface="Josefin Sans"/>
                <a:cs typeface="Josefin Sans"/>
                <a:sym typeface="Josefin Sans"/>
              </a:rPr>
              <a:t>4 DAYS PLANNER</a:t>
            </a:r>
            <a:endParaRPr sz="1200">
              <a:solidFill>
                <a:srgbClr val="189DAA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