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Nuni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Nunito-boldItalic.fntdata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66000" y="580372"/>
            <a:ext cx="756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OUR FAMILY TREE</a:t>
            </a:r>
            <a:endParaRPr b="1" sz="3800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3" title="treeeee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034" y="2382725"/>
            <a:ext cx="4771501" cy="3594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416759" y="1868675"/>
            <a:ext cx="1890900" cy="707825"/>
            <a:chOff x="399975" y="1868675"/>
            <a:chExt cx="1890900" cy="707825"/>
          </a:xfrm>
        </p:grpSpPr>
        <p:sp>
          <p:nvSpPr>
            <p:cNvPr id="57" name="Google Shape;57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Grandmother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2510684" y="1868675"/>
            <a:ext cx="1890900" cy="707825"/>
            <a:chOff x="399975" y="1868675"/>
            <a:chExt cx="1890900" cy="707825"/>
          </a:xfrm>
        </p:grpSpPr>
        <p:sp>
          <p:nvSpPr>
            <p:cNvPr id="60" name="Google Shape;60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Grandfather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1495190" y="3416925"/>
            <a:ext cx="1890900" cy="707825"/>
            <a:chOff x="399975" y="1868675"/>
            <a:chExt cx="1890900" cy="707825"/>
          </a:xfrm>
        </p:grpSpPr>
        <p:sp>
          <p:nvSpPr>
            <p:cNvPr id="63" name="Google Shape;63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Mother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65" name="Google Shape;65;p13"/>
          <p:cNvCxnSpPr/>
          <p:nvPr/>
        </p:nvCxnSpPr>
        <p:spPr>
          <a:xfrm rot="10800000">
            <a:off x="2046134" y="2672563"/>
            <a:ext cx="209100" cy="5997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3"/>
          <p:cNvCxnSpPr/>
          <p:nvPr/>
        </p:nvCxnSpPr>
        <p:spPr>
          <a:xfrm flipH="1" rot="10800000">
            <a:off x="2610659" y="2672563"/>
            <a:ext cx="209100" cy="5997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7" name="Google Shape;67;p13"/>
          <p:cNvGrpSpPr/>
          <p:nvPr/>
        </p:nvGrpSpPr>
        <p:grpSpPr>
          <a:xfrm>
            <a:off x="6284160" y="1868675"/>
            <a:ext cx="1890900" cy="707825"/>
            <a:chOff x="399975" y="1868675"/>
            <a:chExt cx="1890900" cy="707825"/>
          </a:xfrm>
        </p:grpSpPr>
        <p:sp>
          <p:nvSpPr>
            <p:cNvPr id="68" name="Google Shape;68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Grandmother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8378085" y="1868675"/>
            <a:ext cx="1890900" cy="707825"/>
            <a:chOff x="399975" y="1868675"/>
            <a:chExt cx="1890900" cy="707825"/>
          </a:xfrm>
        </p:grpSpPr>
        <p:sp>
          <p:nvSpPr>
            <p:cNvPr id="71" name="Google Shape;71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Grandfather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7362591" y="3416925"/>
            <a:ext cx="1890900" cy="707825"/>
            <a:chOff x="399975" y="1868675"/>
            <a:chExt cx="1890900" cy="707825"/>
          </a:xfrm>
        </p:grpSpPr>
        <p:sp>
          <p:nvSpPr>
            <p:cNvPr id="74" name="Google Shape;74;p13"/>
            <p:cNvSpPr/>
            <p:nvPr/>
          </p:nvSpPr>
          <p:spPr>
            <a:xfrm>
              <a:off x="544650" y="1868675"/>
              <a:ext cx="1601400" cy="45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99975" y="2330200"/>
              <a:ext cx="1890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rPr>
                <a:t>Father</a:t>
              </a:r>
              <a:endParaRPr sz="1600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76" name="Google Shape;76;p13"/>
          <p:cNvCxnSpPr/>
          <p:nvPr/>
        </p:nvCxnSpPr>
        <p:spPr>
          <a:xfrm rot="10800000">
            <a:off x="7913535" y="2672563"/>
            <a:ext cx="209100" cy="5997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3"/>
          <p:cNvCxnSpPr/>
          <p:nvPr/>
        </p:nvCxnSpPr>
        <p:spPr>
          <a:xfrm flipH="1" rot="10800000">
            <a:off x="8478060" y="2672563"/>
            <a:ext cx="209100" cy="5997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8" name="Google Shape;78;p13"/>
          <p:cNvGrpSpPr/>
          <p:nvPr/>
        </p:nvGrpSpPr>
        <p:grpSpPr>
          <a:xfrm>
            <a:off x="4075559" y="5464150"/>
            <a:ext cx="2574450" cy="968129"/>
            <a:chOff x="4050425" y="5464150"/>
            <a:chExt cx="2574450" cy="968129"/>
          </a:xfrm>
        </p:grpSpPr>
        <p:grpSp>
          <p:nvGrpSpPr>
            <p:cNvPr id="79" name="Google Shape;79;p13"/>
            <p:cNvGrpSpPr/>
            <p:nvPr/>
          </p:nvGrpSpPr>
          <p:grpSpPr>
            <a:xfrm>
              <a:off x="4400550" y="5464150"/>
              <a:ext cx="1890900" cy="968129"/>
              <a:chOff x="399975" y="1729223"/>
              <a:chExt cx="1890900" cy="968129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495100" y="1729223"/>
                <a:ext cx="1700400" cy="5997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399975" y="2312452"/>
                <a:ext cx="18909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Me</a:t>
                </a:r>
                <a:endParaRPr sz="25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4050425" y="5573100"/>
              <a:ext cx="323100" cy="368132"/>
              <a:chOff x="4050425" y="5573100"/>
              <a:chExt cx="323100" cy="368132"/>
            </a:xfrm>
          </p:grpSpPr>
          <p:cxnSp>
            <p:nvCxnSpPr>
              <p:cNvPr id="83" name="Google Shape;83;p13"/>
              <p:cNvCxnSpPr/>
              <p:nvPr/>
            </p:nvCxnSpPr>
            <p:spPr>
              <a:xfrm rot="10800000">
                <a:off x="4050425" y="5573100"/>
                <a:ext cx="323100" cy="67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2222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 flipH="1">
                <a:off x="4050425" y="5874032"/>
                <a:ext cx="323100" cy="67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2222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85" name="Google Shape;85;p13"/>
            <p:cNvGrpSpPr/>
            <p:nvPr/>
          </p:nvGrpSpPr>
          <p:grpSpPr>
            <a:xfrm flipH="1">
              <a:off x="6301775" y="5573100"/>
              <a:ext cx="323100" cy="368132"/>
              <a:chOff x="4050425" y="5573100"/>
              <a:chExt cx="323100" cy="368132"/>
            </a:xfrm>
          </p:grpSpPr>
          <p:cxnSp>
            <p:nvCxnSpPr>
              <p:cNvPr id="86" name="Google Shape;86;p13"/>
              <p:cNvCxnSpPr/>
              <p:nvPr/>
            </p:nvCxnSpPr>
            <p:spPr>
              <a:xfrm rot="10800000">
                <a:off x="4050425" y="5573100"/>
                <a:ext cx="323100" cy="67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2222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 flipH="1">
                <a:off x="4050425" y="5874032"/>
                <a:ext cx="323100" cy="67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2222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88" name="Google Shape;88;p13"/>
          <p:cNvGrpSpPr/>
          <p:nvPr/>
        </p:nvGrpSpPr>
        <p:grpSpPr>
          <a:xfrm>
            <a:off x="450326" y="4909998"/>
            <a:ext cx="9824916" cy="1911525"/>
            <a:chOff x="442188" y="4966027"/>
            <a:chExt cx="9824916" cy="1911525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442188" y="4966027"/>
              <a:ext cx="1890900" cy="707825"/>
              <a:chOff x="399975" y="1868675"/>
              <a:chExt cx="1890900" cy="707825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2525129" y="4966027"/>
              <a:ext cx="1890900" cy="707825"/>
              <a:chOff x="399975" y="1868675"/>
              <a:chExt cx="1890900" cy="707825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442188" y="6169727"/>
              <a:ext cx="1890900" cy="707825"/>
              <a:chOff x="399975" y="1868675"/>
              <a:chExt cx="1890900" cy="707825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2525129" y="6169727"/>
              <a:ext cx="1890900" cy="707825"/>
              <a:chOff x="399975" y="1868675"/>
              <a:chExt cx="1890900" cy="707825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6293263" y="4966027"/>
              <a:ext cx="1890900" cy="707825"/>
              <a:chOff x="399975" y="1868675"/>
              <a:chExt cx="1890900" cy="707825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8376204" y="4966027"/>
              <a:ext cx="1890900" cy="707825"/>
              <a:chOff x="399975" y="1868675"/>
              <a:chExt cx="1890900" cy="707825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6293263" y="6169727"/>
              <a:ext cx="1890900" cy="707825"/>
              <a:chOff x="399975" y="1868675"/>
              <a:chExt cx="1890900" cy="707825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8376204" y="6169727"/>
              <a:ext cx="1890900" cy="707825"/>
              <a:chOff x="399975" y="1868675"/>
              <a:chExt cx="1890900" cy="707825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544650" y="1868675"/>
                <a:ext cx="1601400" cy="457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22222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399975" y="2330200"/>
                <a:ext cx="1890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222222"/>
                    </a:solidFill>
                    <a:latin typeface="Nunito"/>
                    <a:ea typeface="Nunito"/>
                    <a:cs typeface="Nunito"/>
                    <a:sym typeface="Nunito"/>
                  </a:rPr>
                  <a:t>Sibling</a:t>
                </a:r>
                <a:endParaRPr sz="1600">
                  <a:solidFill>
                    <a:srgbClr val="22222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