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7560000" cx="10692000"/>
  <p:notesSz cx="6858000" cy="9144000"/>
  <p:embeddedFontLst>
    <p:embeddedFont>
      <p:font typeface="Poppins"/>
      <p:regular r:id="rId6"/>
      <p:bold r:id="rId7"/>
      <p:italic r:id="rId8"/>
      <p:boldItalic r:id="rId9"/>
    </p:embeddedFont>
    <p:embeddedFont>
      <p:font typeface="Poppins Medium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Medium-bold.fntdata"/><Relationship Id="rId10" Type="http://schemas.openxmlformats.org/officeDocument/2006/relationships/font" Target="fonts/PoppinsMedium-regular.fntdata"/><Relationship Id="rId13" Type="http://schemas.openxmlformats.org/officeDocument/2006/relationships/font" Target="fonts/PoppinsMedium-boldItalic.fntdata"/><Relationship Id="rId12" Type="http://schemas.openxmlformats.org/officeDocument/2006/relationships/font" Target="fonts/Poppins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oppins-boldItalic.fntdata"/><Relationship Id="rId5" Type="http://schemas.openxmlformats.org/officeDocument/2006/relationships/slide" Target="slides/slide1.xml"/><Relationship Id="rId6" Type="http://schemas.openxmlformats.org/officeDocument/2006/relationships/font" Target="fonts/Poppins-regular.fntdata"/><Relationship Id="rId7" Type="http://schemas.openxmlformats.org/officeDocument/2006/relationships/font" Target="fonts/Poppins-bold.fntdata"/><Relationship Id="rId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Шар 1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4450" y="1447858"/>
            <a:ext cx="4323100" cy="5718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3821549" y="5985570"/>
            <a:ext cx="3048902" cy="1032401"/>
            <a:chOff x="3821550" y="5985570"/>
            <a:chExt cx="3048902" cy="1032401"/>
          </a:xfrm>
        </p:grpSpPr>
        <p:pic>
          <p:nvPicPr>
            <p:cNvPr id="56" name="Google Shape;56;p13" title="editor_16601_information_ribbon_blue_color_rgb_2B5580_white_b_aeb14751-b2a8-446f-9393-0916d97cae2d_3 1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21550" y="5985570"/>
              <a:ext cx="3048902" cy="10324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13"/>
            <p:cNvSpPr txBox="1"/>
            <p:nvPr/>
          </p:nvSpPr>
          <p:spPr>
            <a:xfrm>
              <a:off x="4047350" y="6363170"/>
              <a:ext cx="25758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FDFCF8"/>
                  </a:solidFill>
                  <a:latin typeface="Poppins"/>
                  <a:ea typeface="Poppins"/>
                  <a:cs typeface="Poppins"/>
                  <a:sym typeface="Poppins"/>
                </a:rPr>
                <a:t>Me</a:t>
              </a:r>
              <a:endParaRPr b="1" sz="1800">
                <a:solidFill>
                  <a:srgbClr val="FDFCF8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8" name="Google Shape;58;p13"/>
          <p:cNvSpPr txBox="1"/>
          <p:nvPr/>
        </p:nvSpPr>
        <p:spPr>
          <a:xfrm>
            <a:off x="2518976" y="373008"/>
            <a:ext cx="5632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6000">
                <a:solidFill>
                  <a:srgbClr val="1F1F1F"/>
                </a:solidFill>
                <a:latin typeface="Poppins"/>
                <a:ea typeface="Poppins"/>
                <a:cs typeface="Poppins"/>
                <a:sym typeface="Poppins"/>
              </a:rPr>
              <a:t>Family Tree</a:t>
            </a:r>
            <a:endParaRPr b="1" sz="6000">
              <a:solidFill>
                <a:srgbClr val="1F1F1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343575" y="1836739"/>
            <a:ext cx="4356425" cy="5306056"/>
            <a:chOff x="343575" y="1836739"/>
            <a:chExt cx="4356425" cy="5306056"/>
          </a:xfrm>
        </p:grpSpPr>
        <p:grpSp>
          <p:nvGrpSpPr>
            <p:cNvPr id="60" name="Google Shape;60;p13"/>
            <p:cNvGrpSpPr/>
            <p:nvPr/>
          </p:nvGrpSpPr>
          <p:grpSpPr>
            <a:xfrm>
              <a:off x="343575" y="1836739"/>
              <a:ext cx="1787400" cy="765306"/>
              <a:chOff x="343575" y="1836739"/>
              <a:chExt cx="1787400" cy="765306"/>
            </a:xfrm>
          </p:grpSpPr>
          <p:sp>
            <p:nvSpPr>
              <p:cNvPr id="61" name="Google Shape;61;p13"/>
              <p:cNvSpPr/>
              <p:nvPr/>
            </p:nvSpPr>
            <p:spPr>
              <a:xfrm>
                <a:off x="467925" y="1836739"/>
                <a:ext cx="1538700" cy="5412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1F1F1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1F1F1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2" name="Google Shape;62;p13"/>
              <p:cNvSpPr txBox="1"/>
              <p:nvPr/>
            </p:nvSpPr>
            <p:spPr>
              <a:xfrm>
                <a:off x="343575" y="2417245"/>
                <a:ext cx="1787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1F1F1F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great-</a:t>
                </a:r>
                <a:r>
                  <a:rPr lang="uk" sz="1200">
                    <a:solidFill>
                      <a:srgbClr val="1F1F1F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grandmother</a:t>
                </a:r>
                <a:endParaRPr sz="1200">
                  <a:solidFill>
                    <a:srgbClr val="1F1F1F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grpSp>
          <p:nvGrpSpPr>
            <p:cNvPr id="63" name="Google Shape;63;p13"/>
            <p:cNvGrpSpPr/>
            <p:nvPr/>
          </p:nvGrpSpPr>
          <p:grpSpPr>
            <a:xfrm>
              <a:off x="343575" y="3454289"/>
              <a:ext cx="1787400" cy="765306"/>
              <a:chOff x="343575" y="1836739"/>
              <a:chExt cx="1787400" cy="765306"/>
            </a:xfrm>
          </p:grpSpPr>
          <p:sp>
            <p:nvSpPr>
              <p:cNvPr id="64" name="Google Shape;64;p13"/>
              <p:cNvSpPr/>
              <p:nvPr/>
            </p:nvSpPr>
            <p:spPr>
              <a:xfrm>
                <a:off x="467925" y="1836739"/>
                <a:ext cx="1538700" cy="5412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1F1F1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1F1F1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5" name="Google Shape;65;p13"/>
              <p:cNvSpPr txBox="1"/>
              <p:nvPr/>
            </p:nvSpPr>
            <p:spPr>
              <a:xfrm>
                <a:off x="343575" y="2417245"/>
                <a:ext cx="1787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1F1F1F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great-grandfather</a:t>
                </a:r>
                <a:endParaRPr sz="1200">
                  <a:solidFill>
                    <a:srgbClr val="1F1F1F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grpSp>
          <p:nvGrpSpPr>
            <p:cNvPr id="66" name="Google Shape;66;p13"/>
            <p:cNvGrpSpPr/>
            <p:nvPr/>
          </p:nvGrpSpPr>
          <p:grpSpPr>
            <a:xfrm>
              <a:off x="1913364" y="2645514"/>
              <a:ext cx="1787400" cy="765306"/>
              <a:chOff x="343575" y="1836739"/>
              <a:chExt cx="1787400" cy="765306"/>
            </a:xfrm>
          </p:grpSpPr>
          <p:sp>
            <p:nvSpPr>
              <p:cNvPr id="67" name="Google Shape;67;p13"/>
              <p:cNvSpPr/>
              <p:nvPr/>
            </p:nvSpPr>
            <p:spPr>
              <a:xfrm>
                <a:off x="467925" y="1836739"/>
                <a:ext cx="1538700" cy="5412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1F1F1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1F1F1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8" name="Google Shape;68;p13"/>
              <p:cNvSpPr txBox="1"/>
              <p:nvPr/>
            </p:nvSpPr>
            <p:spPr>
              <a:xfrm>
                <a:off x="343575" y="2417245"/>
                <a:ext cx="1787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1F1F1F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grandmother</a:t>
                </a:r>
                <a:endParaRPr sz="1200">
                  <a:solidFill>
                    <a:srgbClr val="1F1F1F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grpSp>
          <p:nvGrpSpPr>
            <p:cNvPr id="69" name="Google Shape;69;p13"/>
            <p:cNvGrpSpPr/>
            <p:nvPr/>
          </p:nvGrpSpPr>
          <p:grpSpPr>
            <a:xfrm>
              <a:off x="343575" y="4759939"/>
              <a:ext cx="1787400" cy="765306"/>
              <a:chOff x="343575" y="1836739"/>
              <a:chExt cx="1787400" cy="765306"/>
            </a:xfrm>
          </p:grpSpPr>
          <p:sp>
            <p:nvSpPr>
              <p:cNvPr id="70" name="Google Shape;70;p13"/>
              <p:cNvSpPr/>
              <p:nvPr/>
            </p:nvSpPr>
            <p:spPr>
              <a:xfrm>
                <a:off x="467925" y="1836739"/>
                <a:ext cx="1538700" cy="5412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1F1F1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1F1F1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1" name="Google Shape;71;p13"/>
              <p:cNvSpPr txBox="1"/>
              <p:nvPr/>
            </p:nvSpPr>
            <p:spPr>
              <a:xfrm>
                <a:off x="343575" y="2417245"/>
                <a:ext cx="1787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1F1F1F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great-</a:t>
                </a:r>
                <a:r>
                  <a:rPr lang="uk" sz="1200">
                    <a:solidFill>
                      <a:srgbClr val="1F1F1F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grandmother</a:t>
                </a:r>
                <a:endParaRPr sz="1200">
                  <a:solidFill>
                    <a:srgbClr val="1F1F1F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grpSp>
          <p:nvGrpSpPr>
            <p:cNvPr id="72" name="Google Shape;72;p13"/>
            <p:cNvGrpSpPr/>
            <p:nvPr/>
          </p:nvGrpSpPr>
          <p:grpSpPr>
            <a:xfrm>
              <a:off x="343575" y="6377489"/>
              <a:ext cx="1787400" cy="765306"/>
              <a:chOff x="343575" y="1836739"/>
              <a:chExt cx="1787400" cy="765306"/>
            </a:xfrm>
          </p:grpSpPr>
          <p:sp>
            <p:nvSpPr>
              <p:cNvPr id="73" name="Google Shape;73;p13"/>
              <p:cNvSpPr/>
              <p:nvPr/>
            </p:nvSpPr>
            <p:spPr>
              <a:xfrm>
                <a:off x="467925" y="1836739"/>
                <a:ext cx="1538700" cy="5412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1F1F1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1F1F1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4" name="Google Shape;74;p13"/>
              <p:cNvSpPr txBox="1"/>
              <p:nvPr/>
            </p:nvSpPr>
            <p:spPr>
              <a:xfrm>
                <a:off x="343575" y="2417245"/>
                <a:ext cx="1787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1F1F1F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great-grandfather</a:t>
                </a:r>
                <a:endParaRPr sz="1200">
                  <a:solidFill>
                    <a:srgbClr val="1F1F1F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grpSp>
          <p:nvGrpSpPr>
            <p:cNvPr id="75" name="Google Shape;75;p13"/>
            <p:cNvGrpSpPr/>
            <p:nvPr/>
          </p:nvGrpSpPr>
          <p:grpSpPr>
            <a:xfrm>
              <a:off x="1913364" y="5568714"/>
              <a:ext cx="1787400" cy="765306"/>
              <a:chOff x="343575" y="1836739"/>
              <a:chExt cx="1787400" cy="765306"/>
            </a:xfrm>
          </p:grpSpPr>
          <p:sp>
            <p:nvSpPr>
              <p:cNvPr id="76" name="Google Shape;76;p13"/>
              <p:cNvSpPr/>
              <p:nvPr/>
            </p:nvSpPr>
            <p:spPr>
              <a:xfrm>
                <a:off x="467925" y="1836739"/>
                <a:ext cx="1538700" cy="5412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1F1F1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1F1F1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7" name="Google Shape;77;p13"/>
              <p:cNvSpPr txBox="1"/>
              <p:nvPr/>
            </p:nvSpPr>
            <p:spPr>
              <a:xfrm>
                <a:off x="343575" y="2417245"/>
                <a:ext cx="1787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1F1F1F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grandfather</a:t>
                </a:r>
                <a:endParaRPr sz="1200">
                  <a:solidFill>
                    <a:srgbClr val="1F1F1F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grpSp>
          <p:nvGrpSpPr>
            <p:cNvPr id="78" name="Google Shape;78;p13"/>
            <p:cNvGrpSpPr/>
            <p:nvPr/>
          </p:nvGrpSpPr>
          <p:grpSpPr>
            <a:xfrm>
              <a:off x="2912600" y="4441240"/>
              <a:ext cx="1787400" cy="765306"/>
              <a:chOff x="343575" y="1836739"/>
              <a:chExt cx="1787400" cy="765306"/>
            </a:xfrm>
          </p:grpSpPr>
          <p:sp>
            <p:nvSpPr>
              <p:cNvPr id="79" name="Google Shape;79;p13"/>
              <p:cNvSpPr/>
              <p:nvPr/>
            </p:nvSpPr>
            <p:spPr>
              <a:xfrm>
                <a:off x="467925" y="1836739"/>
                <a:ext cx="1538700" cy="5412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1F1F1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1F1F1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0" name="Google Shape;80;p13"/>
              <p:cNvSpPr txBox="1"/>
              <p:nvPr/>
            </p:nvSpPr>
            <p:spPr>
              <a:xfrm>
                <a:off x="343575" y="2417245"/>
                <a:ext cx="1787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1F1F1F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mother</a:t>
                </a:r>
                <a:endParaRPr sz="1200">
                  <a:solidFill>
                    <a:srgbClr val="1F1F1F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</p:grpSp>
      <p:grpSp>
        <p:nvGrpSpPr>
          <p:cNvPr id="81" name="Google Shape;81;p13"/>
          <p:cNvGrpSpPr/>
          <p:nvPr/>
        </p:nvGrpSpPr>
        <p:grpSpPr>
          <a:xfrm>
            <a:off x="5992000" y="1836739"/>
            <a:ext cx="4351170" cy="5306056"/>
            <a:chOff x="5992000" y="1836739"/>
            <a:chExt cx="4351170" cy="5306056"/>
          </a:xfrm>
        </p:grpSpPr>
        <p:grpSp>
          <p:nvGrpSpPr>
            <p:cNvPr id="82" name="Google Shape;82;p13"/>
            <p:cNvGrpSpPr/>
            <p:nvPr/>
          </p:nvGrpSpPr>
          <p:grpSpPr>
            <a:xfrm>
              <a:off x="5992000" y="4441240"/>
              <a:ext cx="1787400" cy="765306"/>
              <a:chOff x="343575" y="1836739"/>
              <a:chExt cx="1787400" cy="765306"/>
            </a:xfrm>
          </p:grpSpPr>
          <p:sp>
            <p:nvSpPr>
              <p:cNvPr id="83" name="Google Shape;83;p13"/>
              <p:cNvSpPr/>
              <p:nvPr/>
            </p:nvSpPr>
            <p:spPr>
              <a:xfrm>
                <a:off x="467925" y="1836739"/>
                <a:ext cx="1538700" cy="5412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1F1F1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1F1F1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4" name="Google Shape;84;p13"/>
              <p:cNvSpPr txBox="1"/>
              <p:nvPr/>
            </p:nvSpPr>
            <p:spPr>
              <a:xfrm>
                <a:off x="343575" y="2417245"/>
                <a:ext cx="1787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1F1F1F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father</a:t>
                </a:r>
                <a:endParaRPr sz="1200">
                  <a:solidFill>
                    <a:srgbClr val="1F1F1F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grpSp>
          <p:nvGrpSpPr>
            <p:cNvPr id="85" name="Google Shape;85;p13"/>
            <p:cNvGrpSpPr/>
            <p:nvPr/>
          </p:nvGrpSpPr>
          <p:grpSpPr>
            <a:xfrm>
              <a:off x="8555770" y="1836739"/>
              <a:ext cx="1787400" cy="765306"/>
              <a:chOff x="343575" y="1836739"/>
              <a:chExt cx="1787400" cy="765306"/>
            </a:xfrm>
          </p:grpSpPr>
          <p:sp>
            <p:nvSpPr>
              <p:cNvPr id="86" name="Google Shape;86;p13"/>
              <p:cNvSpPr/>
              <p:nvPr/>
            </p:nvSpPr>
            <p:spPr>
              <a:xfrm>
                <a:off x="467925" y="1836739"/>
                <a:ext cx="1538700" cy="5412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1F1F1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1F1F1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87" name="Google Shape;87;p13"/>
              <p:cNvSpPr txBox="1"/>
              <p:nvPr/>
            </p:nvSpPr>
            <p:spPr>
              <a:xfrm>
                <a:off x="343575" y="2417245"/>
                <a:ext cx="1787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1F1F1F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great-</a:t>
                </a:r>
                <a:r>
                  <a:rPr lang="uk" sz="1200">
                    <a:solidFill>
                      <a:srgbClr val="1F1F1F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grandmother</a:t>
                </a:r>
                <a:endParaRPr sz="1200">
                  <a:solidFill>
                    <a:srgbClr val="1F1F1F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grpSp>
          <p:nvGrpSpPr>
            <p:cNvPr id="88" name="Google Shape;88;p13"/>
            <p:cNvGrpSpPr/>
            <p:nvPr/>
          </p:nvGrpSpPr>
          <p:grpSpPr>
            <a:xfrm>
              <a:off x="8555770" y="3454289"/>
              <a:ext cx="1787400" cy="765306"/>
              <a:chOff x="343575" y="1836739"/>
              <a:chExt cx="1787400" cy="765306"/>
            </a:xfrm>
          </p:grpSpPr>
          <p:sp>
            <p:nvSpPr>
              <p:cNvPr id="89" name="Google Shape;89;p13"/>
              <p:cNvSpPr/>
              <p:nvPr/>
            </p:nvSpPr>
            <p:spPr>
              <a:xfrm>
                <a:off x="467925" y="1836739"/>
                <a:ext cx="1538700" cy="5412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1F1F1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1F1F1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0" name="Google Shape;90;p13"/>
              <p:cNvSpPr txBox="1"/>
              <p:nvPr/>
            </p:nvSpPr>
            <p:spPr>
              <a:xfrm>
                <a:off x="343575" y="2417245"/>
                <a:ext cx="1787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1F1F1F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great-grandfather</a:t>
                </a:r>
                <a:endParaRPr sz="1200">
                  <a:solidFill>
                    <a:srgbClr val="1F1F1F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grpSp>
          <p:nvGrpSpPr>
            <p:cNvPr id="91" name="Google Shape;91;p13"/>
            <p:cNvGrpSpPr/>
            <p:nvPr/>
          </p:nvGrpSpPr>
          <p:grpSpPr>
            <a:xfrm>
              <a:off x="8555770" y="4759939"/>
              <a:ext cx="1787400" cy="765306"/>
              <a:chOff x="343575" y="1836739"/>
              <a:chExt cx="1787400" cy="765306"/>
            </a:xfrm>
          </p:grpSpPr>
          <p:sp>
            <p:nvSpPr>
              <p:cNvPr id="92" name="Google Shape;92;p13"/>
              <p:cNvSpPr/>
              <p:nvPr/>
            </p:nvSpPr>
            <p:spPr>
              <a:xfrm>
                <a:off x="467925" y="1836739"/>
                <a:ext cx="1538700" cy="5412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1F1F1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1F1F1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3" name="Google Shape;93;p13"/>
              <p:cNvSpPr txBox="1"/>
              <p:nvPr/>
            </p:nvSpPr>
            <p:spPr>
              <a:xfrm>
                <a:off x="343575" y="2417245"/>
                <a:ext cx="1787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1F1F1F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great-</a:t>
                </a:r>
                <a:r>
                  <a:rPr lang="uk" sz="1200">
                    <a:solidFill>
                      <a:srgbClr val="1F1F1F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grandmother</a:t>
                </a:r>
                <a:endParaRPr sz="1200">
                  <a:solidFill>
                    <a:srgbClr val="1F1F1F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grpSp>
          <p:nvGrpSpPr>
            <p:cNvPr id="94" name="Google Shape;94;p13"/>
            <p:cNvGrpSpPr/>
            <p:nvPr/>
          </p:nvGrpSpPr>
          <p:grpSpPr>
            <a:xfrm>
              <a:off x="8555770" y="6377489"/>
              <a:ext cx="1787400" cy="765306"/>
              <a:chOff x="343575" y="1836739"/>
              <a:chExt cx="1787400" cy="765306"/>
            </a:xfrm>
          </p:grpSpPr>
          <p:sp>
            <p:nvSpPr>
              <p:cNvPr id="95" name="Google Shape;95;p13"/>
              <p:cNvSpPr/>
              <p:nvPr/>
            </p:nvSpPr>
            <p:spPr>
              <a:xfrm>
                <a:off x="467925" y="1836739"/>
                <a:ext cx="1538700" cy="5412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1F1F1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1F1F1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6" name="Google Shape;96;p13"/>
              <p:cNvSpPr txBox="1"/>
              <p:nvPr/>
            </p:nvSpPr>
            <p:spPr>
              <a:xfrm>
                <a:off x="343575" y="2417245"/>
                <a:ext cx="1787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1F1F1F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great-grandfather</a:t>
                </a:r>
                <a:endParaRPr sz="1200">
                  <a:solidFill>
                    <a:srgbClr val="1F1F1F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grpSp>
          <p:nvGrpSpPr>
            <p:cNvPr id="97" name="Google Shape;97;p13"/>
            <p:cNvGrpSpPr/>
            <p:nvPr/>
          </p:nvGrpSpPr>
          <p:grpSpPr>
            <a:xfrm>
              <a:off x="6982538" y="2645514"/>
              <a:ext cx="1787400" cy="765306"/>
              <a:chOff x="343575" y="1836739"/>
              <a:chExt cx="1787400" cy="765306"/>
            </a:xfrm>
          </p:grpSpPr>
          <p:sp>
            <p:nvSpPr>
              <p:cNvPr id="98" name="Google Shape;98;p13"/>
              <p:cNvSpPr/>
              <p:nvPr/>
            </p:nvSpPr>
            <p:spPr>
              <a:xfrm>
                <a:off x="467925" y="1836739"/>
                <a:ext cx="1538700" cy="5412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1F1F1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1F1F1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9" name="Google Shape;99;p13"/>
              <p:cNvSpPr txBox="1"/>
              <p:nvPr/>
            </p:nvSpPr>
            <p:spPr>
              <a:xfrm>
                <a:off x="343575" y="2417245"/>
                <a:ext cx="1787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1F1F1F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grandmother</a:t>
                </a:r>
                <a:endParaRPr sz="1200">
                  <a:solidFill>
                    <a:srgbClr val="1F1F1F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grpSp>
          <p:nvGrpSpPr>
            <p:cNvPr id="100" name="Google Shape;100;p13"/>
            <p:cNvGrpSpPr/>
            <p:nvPr/>
          </p:nvGrpSpPr>
          <p:grpSpPr>
            <a:xfrm>
              <a:off x="6982538" y="5568714"/>
              <a:ext cx="1787400" cy="765306"/>
              <a:chOff x="343575" y="1836739"/>
              <a:chExt cx="1787400" cy="765306"/>
            </a:xfrm>
          </p:grpSpPr>
          <p:sp>
            <p:nvSpPr>
              <p:cNvPr id="101" name="Google Shape;101;p13"/>
              <p:cNvSpPr/>
              <p:nvPr/>
            </p:nvSpPr>
            <p:spPr>
              <a:xfrm>
                <a:off x="467925" y="1836739"/>
                <a:ext cx="1538700" cy="5412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1F1F1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1F1F1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2" name="Google Shape;102;p13"/>
              <p:cNvSpPr txBox="1"/>
              <p:nvPr/>
            </p:nvSpPr>
            <p:spPr>
              <a:xfrm>
                <a:off x="343575" y="2417245"/>
                <a:ext cx="1787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1F1F1F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grandfather</a:t>
                </a:r>
                <a:endParaRPr sz="1200">
                  <a:solidFill>
                    <a:srgbClr val="1F1F1F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