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Amatic SC"/>
      <p:regular r:id="rId12"/>
      <p:bold r:id="rId13"/>
    </p:embeddedFont>
    <p:embeddedFont>
      <p:font typeface="Rubik"/>
      <p:regular r:id="rId14"/>
      <p:bold r:id="rId15"/>
      <p:italic r:id="rId16"/>
      <p:boldItalic r:id="rId17"/>
    </p:embeddedFont>
    <p:embeddedFont>
      <p:font typeface="Dancing Scrip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A4A3A4"/>
          </p15:clr>
        </p15:guide>
        <p15:guide id="2" pos="227">
          <p15:clr>
            <a:srgbClr val="A4A3A4"/>
          </p15:clr>
        </p15:guide>
        <p15:guide id="3" pos="4535">
          <p15:clr>
            <a:srgbClr val="9AA0A6"/>
          </p15:clr>
        </p15:guide>
        <p15:guide id="4" orient="horz" pos="6508">
          <p15:clr>
            <a:srgbClr val="9AA0A6"/>
          </p15:clr>
        </p15:guide>
        <p15:guide id="5" orient="horz" pos="2761">
          <p15:clr>
            <a:srgbClr val="9AA0A6"/>
          </p15:clr>
        </p15:guide>
        <p15:guide id="6" orient="horz" pos="25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227"/>
        <p:guide pos="4535"/>
        <p:guide pos="6508" orient="horz"/>
        <p:guide pos="2761" orient="horz"/>
        <p:guide pos="25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15" Type="http://schemas.openxmlformats.org/officeDocument/2006/relationships/font" Target="fonts/Rubik-bold.fntdata"/><Relationship Id="rId14" Type="http://schemas.openxmlformats.org/officeDocument/2006/relationships/font" Target="fonts/Rubik-regular.fntdata"/><Relationship Id="rId17" Type="http://schemas.openxmlformats.org/officeDocument/2006/relationships/font" Target="fonts/Rubik-boldItalic.fntdata"/><Relationship Id="rId16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ancingScript-bold.fntdata"/><Relationship Id="rId6" Type="http://schemas.openxmlformats.org/officeDocument/2006/relationships/slide" Target="slides/slide1.xml"/><Relationship Id="rId18" Type="http://schemas.openxmlformats.org/officeDocument/2006/relationships/font" Target="fonts/DancingScript-regular.fntdata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df351ce4b_0_3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df351ce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9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3.png"/><Relationship Id="rId7" Type="http://schemas.openxmlformats.org/officeDocument/2006/relationships/image" Target="../media/image9.jp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1" Type="http://schemas.openxmlformats.org/officeDocument/2006/relationships/image" Target="../media/image15.jpg"/><Relationship Id="rId10" Type="http://schemas.openxmlformats.org/officeDocument/2006/relationships/image" Target="../media/image14.jpg"/><Relationship Id="rId9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1706349" y="4588200"/>
            <a:ext cx="4681394" cy="43598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011138" y="5772775"/>
            <a:ext cx="2625300" cy="1772100"/>
          </a:xfrm>
          <a:prstGeom prst="rect">
            <a:avLst/>
          </a:prstGeom>
          <a:solidFill>
            <a:srgbClr val="C4C7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1860425" y="7827075"/>
            <a:ext cx="5704200" cy="2521200"/>
          </a:xfrm>
          <a:prstGeom prst="rect">
            <a:avLst/>
          </a:prstGeom>
          <a:solidFill>
            <a:srgbClr val="E4E2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2095" l="0" r="0" t="0"/>
          <a:stretch/>
        </p:blipFill>
        <p:spPr>
          <a:xfrm>
            <a:off x="2125175" y="5875900"/>
            <a:ext cx="2397226" cy="15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004850" y="414085"/>
            <a:ext cx="5559300" cy="1009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000350" y="120314"/>
            <a:ext cx="555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4F3739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Stephens Family</a:t>
            </a:r>
            <a:endParaRPr b="1" sz="5400">
              <a:solidFill>
                <a:srgbClr val="4F3739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00350" y="1045207"/>
            <a:ext cx="55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A88079"/>
                </a:solidFill>
                <a:latin typeface="Raleway"/>
                <a:ea typeface="Raleway"/>
                <a:cs typeface="Raleway"/>
                <a:sym typeface="Raleway"/>
              </a:rPr>
              <a:t>WEEKLY FAMILY NEWSLETTER</a:t>
            </a:r>
            <a:endParaRPr sz="1800">
              <a:solidFill>
                <a:srgbClr val="A8807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0" y="1647175"/>
            <a:ext cx="5868000" cy="2470800"/>
          </a:xfrm>
          <a:prstGeom prst="rect">
            <a:avLst/>
          </a:prstGeom>
          <a:solidFill>
            <a:srgbClr val="E4E2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264997" y="1723375"/>
            <a:ext cx="347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A3D3E"/>
                </a:solidFill>
                <a:latin typeface="Amatic SC"/>
                <a:ea typeface="Amatic SC"/>
                <a:cs typeface="Amatic SC"/>
                <a:sym typeface="Amatic SC"/>
              </a:rPr>
              <a:t>Preparing for family holiday</a:t>
            </a:r>
            <a:endParaRPr b="1" sz="3000">
              <a:solidFill>
                <a:srgbClr val="4A3D3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64997" y="2392514"/>
            <a:ext cx="347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Suspendisse congue urna nec faucibus malesuada. Curabitur interdum luctus lacinia. Sed auctor venenatis volutpat. Phasellus in metus ante. Vivamus tincidunt velit vitae arcu tincidunt sagittis.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000" y="4382675"/>
            <a:ext cx="1919574" cy="287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8">
            <a:alphaModFix/>
          </a:blip>
          <a:srcRect b="1263" l="0" r="0" t="0"/>
          <a:stretch/>
        </p:blipFill>
        <p:spPr>
          <a:xfrm>
            <a:off x="3809125" y="1647175"/>
            <a:ext cx="3750874" cy="24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2352775" y="4579300"/>
            <a:ext cx="21255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rgbClr val="4A3D3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Moments of</a:t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4A3D3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tenderness =)</a:t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765342" y="4183486"/>
            <a:ext cx="262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A3D3E"/>
                </a:solidFill>
                <a:latin typeface="Amatic SC"/>
                <a:ea typeface="Amatic SC"/>
                <a:cs typeface="Amatic SC"/>
                <a:sym typeface="Amatic SC"/>
              </a:rPr>
              <a:t>Highlights</a:t>
            </a:r>
            <a:endParaRPr b="1" sz="3000">
              <a:solidFill>
                <a:srgbClr val="4A3D3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765343" y="4852636"/>
            <a:ext cx="2529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Nam vel rutrum nibh. Donec augue risus, tincidunt eu lorem nec, hendrerit sagittis risus. Vivamus scelerisque dui at quam lacinia, et laoreet est congue. Sed et leo leo.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765343" y="6516429"/>
            <a:ext cx="252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3D3E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Family holiday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3D3E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Delicious family pie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3D3E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We make healthy sweets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3D3E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New family photo session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7827072"/>
            <a:ext cx="3750874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917025" y="8029400"/>
            <a:ext cx="310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A3D3E"/>
                </a:solidFill>
                <a:latin typeface="Amatic SC"/>
                <a:ea typeface="Amatic SC"/>
                <a:cs typeface="Amatic SC"/>
                <a:sym typeface="Amatic SC"/>
              </a:rPr>
              <a:t>An old family pie recipe</a:t>
            </a:r>
            <a:endParaRPr b="1" sz="3000">
              <a:solidFill>
                <a:srgbClr val="4A3D3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917025" y="8698550"/>
            <a:ext cx="337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Ut ipsum turpis, lacinia ac diam sed, vehicula fringilla quam. Suspendisse in augue maximus, lacinia libero at, rhoncus lectus. Ut mollis velit in lacus imperdiet, nec finibus lectus imperdiet.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411796" y="417632"/>
            <a:ext cx="6768025" cy="461700"/>
            <a:chOff x="411796" y="417632"/>
            <a:chExt cx="6768025" cy="461700"/>
          </a:xfrm>
        </p:grpSpPr>
        <p:pic>
          <p:nvPicPr>
            <p:cNvPr id="75" name="Google Shape;75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1796" y="417632"/>
              <a:ext cx="470750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6709071" y="417632"/>
              <a:ext cx="470750" cy="461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Google Shape;7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88400" y="4424125"/>
            <a:ext cx="555025" cy="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5399998">
            <a:off x="4041763" y="5475138"/>
            <a:ext cx="500225" cy="2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3459450" y="6711700"/>
            <a:ext cx="3224411" cy="7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 amt="46000"/>
          </a:blip>
          <a:stretch>
            <a:fillRect/>
          </a:stretch>
        </p:blipFill>
        <p:spPr>
          <a:xfrm>
            <a:off x="3351275" y="2918540"/>
            <a:ext cx="3477900" cy="11209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0" y="4296325"/>
            <a:ext cx="4772100" cy="2155500"/>
          </a:xfrm>
          <a:prstGeom prst="rect">
            <a:avLst/>
          </a:prstGeom>
          <a:solidFill>
            <a:srgbClr val="E4E2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1691800" y="360000"/>
            <a:ext cx="5868000" cy="2201100"/>
          </a:xfrm>
          <a:prstGeom prst="rect">
            <a:avLst/>
          </a:prstGeom>
          <a:solidFill>
            <a:srgbClr val="E4E2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3745087" y="2860643"/>
            <a:ext cx="29073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4A3D3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Health is the most</a:t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4A3D3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important thing in our family!!</a:t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049" y="4009878"/>
            <a:ext cx="289975" cy="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7046424">
            <a:off x="3365707" y="2721142"/>
            <a:ext cx="523550" cy="26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8">
            <a:alphaModFix/>
          </a:blip>
          <a:srcRect b="0" l="0" r="1166" t="7011"/>
          <a:stretch/>
        </p:blipFill>
        <p:spPr>
          <a:xfrm>
            <a:off x="360000" y="0"/>
            <a:ext cx="2845699" cy="40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385547" y="466944"/>
            <a:ext cx="347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A3D3E"/>
                </a:solidFill>
                <a:latin typeface="Amatic SC"/>
                <a:ea typeface="Amatic SC"/>
                <a:cs typeface="Amatic SC"/>
                <a:sym typeface="Amatic SC"/>
              </a:rPr>
              <a:t>We make healthy sweets</a:t>
            </a:r>
            <a:endParaRPr b="1" sz="3000">
              <a:solidFill>
                <a:srgbClr val="4A3D3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385550" y="1136075"/>
            <a:ext cx="3814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Donec rhoncus, elit in condimentum feugiat, velit libero accumsan nisl, eu pretium dui purus a arcu. Proin sit amet elementum lectus. Vivamus a velit at metus lacinia lacinia. Cras in convallis magna.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9">
            <a:alphaModFix/>
          </a:blip>
          <a:srcRect b="32168" l="1549" r="5088" t="5515"/>
          <a:stretch/>
        </p:blipFill>
        <p:spPr>
          <a:xfrm>
            <a:off x="5044575" y="4292084"/>
            <a:ext cx="2155500" cy="215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975850" y="4359376"/>
            <a:ext cx="224225" cy="2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067441" y="3942414"/>
            <a:ext cx="224225" cy="2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28223">
            <a:off x="6892144" y="3688186"/>
            <a:ext cx="165661" cy="1625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55598" y="4378150"/>
            <a:ext cx="303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A3D3E"/>
                </a:solidFill>
                <a:latin typeface="Amatic SC"/>
                <a:ea typeface="Amatic SC"/>
                <a:cs typeface="Amatic SC"/>
                <a:sym typeface="Amatic SC"/>
              </a:rPr>
              <a:t>New family photo session</a:t>
            </a:r>
            <a:endParaRPr b="1" sz="3000">
              <a:solidFill>
                <a:srgbClr val="4A3D3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55593" y="5047300"/>
            <a:ext cx="425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A3D3E"/>
                </a:solidFill>
                <a:latin typeface="Rubik"/>
                <a:ea typeface="Rubik"/>
                <a:cs typeface="Rubik"/>
                <a:sym typeface="Rubik"/>
              </a:rPr>
              <a:t>Suspendisse congue urna nec faucibus malesuada. Curabitur interdum luctus lacinia. Sed auctor venenatis volutpat. Phasellus in metus ante. Vivamus tincidunt velit vitae arcu tincidunt sagittis.</a:t>
            </a:r>
            <a:endParaRPr sz="1200">
              <a:solidFill>
                <a:srgbClr val="4A3D3E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549413">
            <a:off x="6493131" y="2727142"/>
            <a:ext cx="612349" cy="31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10">
            <a:alphaModFix/>
          </a:blip>
          <a:srcRect b="0" l="0" r="2610" t="0"/>
          <a:stretch/>
        </p:blipFill>
        <p:spPr>
          <a:xfrm>
            <a:off x="360000" y="6692650"/>
            <a:ext cx="2366602" cy="36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1">
            <a:alphaModFix/>
          </a:blip>
          <a:srcRect b="0" l="0" r="0" t="3818"/>
          <a:stretch/>
        </p:blipFill>
        <p:spPr>
          <a:xfrm>
            <a:off x="2995950" y="7634300"/>
            <a:ext cx="4204051" cy="2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309150" y="6659713"/>
            <a:ext cx="35823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4A3D3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Another reason to have fun with the kids =)</a:t>
            </a:r>
            <a:endParaRPr sz="2600">
              <a:solidFill>
                <a:srgbClr val="4A3D3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699875">
            <a:off x="6537532" y="7222242"/>
            <a:ext cx="523550" cy="26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9250292">
            <a:off x="2887209" y="7035533"/>
            <a:ext cx="571158" cy="29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