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BeeZee"/>
      <p:regular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40">
          <p15:clr>
            <a:srgbClr val="747775"/>
          </p15:clr>
        </p15:guide>
        <p15:guide id="2" pos="542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0"/>
        <p:guide pos="54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ABeeZee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ABeeZe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132565894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132565894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132565894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132565894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32565894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132565894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13305f923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13305f923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13305f9237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13305f9237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13305f9237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13305f9237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9144000" cy="5146474"/>
            <a:chOff x="0" y="0"/>
            <a:chExt cx="9144000" cy="5146474"/>
          </a:xfrm>
        </p:grpSpPr>
        <p:sp>
          <p:nvSpPr>
            <p:cNvPr id="55" name="Google Shape;55;p13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70C7CC"/>
                </a:gs>
                <a:gs pos="31000">
                  <a:srgbClr val="77CCD1"/>
                </a:gs>
                <a:gs pos="71000">
                  <a:srgbClr val="9EE5E3"/>
                </a:gs>
                <a:gs pos="100000">
                  <a:srgbClr val="A7E9E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 flipH="1">
              <a:off x="682560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>
              <a:off x="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3">
              <a:alphaModFix amt="30000"/>
            </a:blip>
            <a:srcRect b="-6596" l="43975" r="-15018" t="4794"/>
            <a:stretch/>
          </p:blipFill>
          <p:spPr>
            <a:xfrm rot="-5400000">
              <a:off x="3491824" y="2479549"/>
              <a:ext cx="2075376" cy="3258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 txBox="1"/>
          <p:nvPr/>
        </p:nvSpPr>
        <p:spPr>
          <a:xfrm>
            <a:off x="2011150" y="2202300"/>
            <a:ext cx="5121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>
                <a:solidFill>
                  <a:srgbClr val="48434C"/>
                </a:solidFill>
                <a:latin typeface="Fredoka One"/>
                <a:ea typeface="Fredoka One"/>
                <a:cs typeface="Fredoka One"/>
                <a:sym typeface="Fredoka One"/>
              </a:rPr>
              <a:t>Welcome to Family Game!</a:t>
            </a:r>
            <a:endParaRPr sz="2100">
              <a:solidFill>
                <a:srgbClr val="48434C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36100" y="316843"/>
            <a:ext cx="9071700" cy="4509813"/>
            <a:chOff x="36100" y="539988"/>
            <a:chExt cx="9071700" cy="4509813"/>
          </a:xfrm>
        </p:grpSpPr>
        <p:sp>
          <p:nvSpPr>
            <p:cNvPr id="61" name="Google Shape;61;p13"/>
            <p:cNvSpPr txBox="1"/>
            <p:nvPr/>
          </p:nvSpPr>
          <p:spPr>
            <a:xfrm>
              <a:off x="36100" y="539988"/>
              <a:ext cx="9071700" cy="16623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6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Family </a:t>
              </a:r>
              <a:r>
                <a:rPr b="1" lang="ru" sz="96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Game</a:t>
              </a:r>
              <a:endParaRPr b="1" sz="96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pic>
          <p:nvPicPr>
            <p:cNvPr id="62" name="Google Shape;62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332500" y="2132971"/>
              <a:ext cx="2684975" cy="2916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8825" y="2216542"/>
              <a:ext cx="2296851" cy="2749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" name="Google Shape;64;p13"/>
          <p:cNvGrpSpPr/>
          <p:nvPr/>
        </p:nvGrpSpPr>
        <p:grpSpPr>
          <a:xfrm>
            <a:off x="3425025" y="3770000"/>
            <a:ext cx="2293800" cy="514800"/>
            <a:chOff x="3396863" y="4469525"/>
            <a:chExt cx="2293800" cy="514800"/>
          </a:xfrm>
        </p:grpSpPr>
        <p:sp>
          <p:nvSpPr>
            <p:cNvPr id="65" name="Google Shape;65;p13"/>
            <p:cNvSpPr/>
            <p:nvPr/>
          </p:nvSpPr>
          <p:spPr>
            <a:xfrm>
              <a:off x="3396863" y="4469525"/>
              <a:ext cx="2293800" cy="5148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>
              <a:off x="3651588" y="4472975"/>
              <a:ext cx="1784400" cy="5079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2700000" dist="9525">
                <a:srgbClr val="000000">
                  <a:alpha val="25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100">
                  <a:solidFill>
                    <a:schemeClr val="lt1"/>
                  </a:solidFill>
                  <a:latin typeface="ABeeZee"/>
                  <a:ea typeface="ABeeZee"/>
                  <a:cs typeface="ABeeZee"/>
                  <a:sym typeface="ABeeZee"/>
                </a:rPr>
                <a:t>Let's Play!</a:t>
              </a:r>
              <a:endParaRPr b="1" sz="21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14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72" name="Google Shape;72;p14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70C7CC"/>
                </a:gs>
                <a:gs pos="31000">
                  <a:srgbClr val="77CCD1"/>
                </a:gs>
                <a:gs pos="71000">
                  <a:srgbClr val="9EE5E3"/>
                </a:gs>
                <a:gs pos="100000">
                  <a:srgbClr val="A7E9E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" name="Google Shape;73;p14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 rot="10800000">
              <a:off x="6861800" y="1885025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>
              <a:off x="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14"/>
          <p:cNvGrpSpPr/>
          <p:nvPr/>
        </p:nvGrpSpPr>
        <p:grpSpPr>
          <a:xfrm>
            <a:off x="457775" y="239846"/>
            <a:ext cx="8146300" cy="661800"/>
            <a:chOff x="457775" y="239846"/>
            <a:chExt cx="8146300" cy="661800"/>
          </a:xfrm>
        </p:grpSpPr>
        <p:sp>
          <p:nvSpPr>
            <p:cNvPr id="76" name="Google Shape;76;p14"/>
            <p:cNvSpPr txBox="1"/>
            <p:nvPr/>
          </p:nvSpPr>
          <p:spPr>
            <a:xfrm>
              <a:off x="457775" y="239846"/>
              <a:ext cx="8146200" cy="6618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Game </a:t>
              </a:r>
              <a:r>
                <a:rPr b="1" lang="ru" sz="31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Rules</a:t>
              </a:r>
              <a:endParaRPr b="1" sz="31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2876775" y="673200"/>
              <a:ext cx="5727300" cy="47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" name="Google Shape;78;p14"/>
          <p:cNvGrpSpPr/>
          <p:nvPr/>
        </p:nvGrpSpPr>
        <p:grpSpPr>
          <a:xfrm>
            <a:off x="536725" y="870975"/>
            <a:ext cx="8068500" cy="3990000"/>
            <a:chOff x="536725" y="870975"/>
            <a:chExt cx="8068500" cy="3990000"/>
          </a:xfrm>
        </p:grpSpPr>
        <p:sp>
          <p:nvSpPr>
            <p:cNvPr id="79" name="Google Shape;79;p14"/>
            <p:cNvSpPr/>
            <p:nvPr/>
          </p:nvSpPr>
          <p:spPr>
            <a:xfrm>
              <a:off x="536725" y="870975"/>
              <a:ext cx="8068500" cy="39900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628350" y="1094189"/>
              <a:ext cx="6611100" cy="369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AutoNum type="arabicPeriod"/>
              </a:pPr>
              <a:r>
                <a:rPr b="1"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Form Two Teams:</a:t>
              </a: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Divide into two teams. Each team will compete to guess the most popular answers to survey questions.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AutoNum type="arabicPeriod"/>
              </a:pPr>
              <a:r>
                <a:rPr b="1"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Game Rounds:</a:t>
              </a: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In each round, the host will ask a question that was previously asked to a group of people. Your goal is to guess the most popular responses given by the survey participants.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AutoNum type="arabicPeriod"/>
              </a:pPr>
              <a:r>
                <a:rPr b="1"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Answering:</a:t>
              </a:r>
              <a:endParaRPr b="1"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Char char="●"/>
              </a:pP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One player from each team will go head-to-head to answer the question first. 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Char char="●"/>
              </a:pP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The player who gives the highest-ranking answer wins control for their team.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Char char="●"/>
              </a:pP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The team with control can continue guessing answers to complete the board.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AutoNum type="arabicPeriod"/>
              </a:pPr>
              <a:r>
                <a:rPr b="1"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Strikes:</a:t>
              </a: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Each team has three strikes per round. If a team guesses incorrectly three times, control passes to the other team, which gets one chance to guess a remaining answer and steal the points.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AutoNum type="arabicPeriod"/>
              </a:pPr>
              <a:r>
                <a:rPr b="1"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Scoring:</a:t>
              </a: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Points are based on the popularity of the answers. The more popular the answer, the more points it’s worth.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-288925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E3B46"/>
                </a:buClr>
                <a:buSzPts val="950"/>
                <a:buFont typeface="ABeeZee"/>
                <a:buAutoNum type="arabicPeriod"/>
              </a:pPr>
              <a:r>
                <a:rPr b="1"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Fast Money Round:</a:t>
              </a:r>
              <a:r>
                <a:rPr lang="ru" sz="95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The team with the highest score goes to the Fast Money Round. Two players from the winning team will answer five questions. The goal is to reach a combined total of 200 points to win the game!</a:t>
              </a:r>
              <a:endParaRPr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3652" y="1547429"/>
            <a:ext cx="2391780" cy="32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87" name="Google Shape;87;p15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70C7CC"/>
                </a:gs>
                <a:gs pos="31000">
                  <a:srgbClr val="77CCD1"/>
                </a:gs>
                <a:gs pos="71000">
                  <a:srgbClr val="9EE5E3"/>
                </a:gs>
                <a:gs pos="100000">
                  <a:srgbClr val="A7E9E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8" name="Google Shape;88;p15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 rot="10800000">
              <a:off x="6861800" y="1885025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5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>
              <a:off x="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" name="Google Shape;90;p15"/>
          <p:cNvGrpSpPr/>
          <p:nvPr/>
        </p:nvGrpSpPr>
        <p:grpSpPr>
          <a:xfrm>
            <a:off x="457775" y="239846"/>
            <a:ext cx="8146300" cy="661800"/>
            <a:chOff x="457775" y="239846"/>
            <a:chExt cx="8146300" cy="661800"/>
          </a:xfrm>
        </p:grpSpPr>
        <p:sp>
          <p:nvSpPr>
            <p:cNvPr id="91" name="Google Shape;91;p15"/>
            <p:cNvSpPr txBox="1"/>
            <p:nvPr/>
          </p:nvSpPr>
          <p:spPr>
            <a:xfrm>
              <a:off x="457775" y="239846"/>
              <a:ext cx="8146200" cy="6618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Score</a:t>
              </a:r>
              <a:r>
                <a:rPr b="1" lang="ru" sz="31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board</a:t>
              </a:r>
              <a:endParaRPr b="1" sz="31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2876775" y="673200"/>
              <a:ext cx="5727300" cy="47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" name="Google Shape;93;p15"/>
          <p:cNvGrpSpPr/>
          <p:nvPr/>
        </p:nvGrpSpPr>
        <p:grpSpPr>
          <a:xfrm>
            <a:off x="550775" y="1047800"/>
            <a:ext cx="8053267" cy="3491475"/>
            <a:chOff x="550775" y="1047800"/>
            <a:chExt cx="8053267" cy="3491475"/>
          </a:xfrm>
        </p:grpSpPr>
        <p:sp>
          <p:nvSpPr>
            <p:cNvPr id="94" name="Google Shape;94;p15"/>
            <p:cNvSpPr/>
            <p:nvPr/>
          </p:nvSpPr>
          <p:spPr>
            <a:xfrm>
              <a:off x="550775" y="1047800"/>
              <a:ext cx="26844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</a:t>
              </a:r>
              <a:r>
                <a:rPr b="1" lang="ru" sz="16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ound</a:t>
              </a:r>
              <a:endParaRPr b="1" sz="1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235208" y="1047800"/>
              <a:ext cx="26844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EAE063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Team 1</a:t>
              </a:r>
              <a:endParaRPr sz="1600">
                <a:solidFill>
                  <a:srgbClr val="EAE063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5919642" y="1047800"/>
              <a:ext cx="26844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FD8A88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Team 2</a:t>
              </a:r>
              <a:endParaRPr sz="1600">
                <a:solidFill>
                  <a:srgbClr val="FD8A88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550775" y="1546551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Round 1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3235208" y="1546551"/>
              <a:ext cx="2684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5919642" y="1546551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550775" y="2045375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Round 2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235208" y="2045375"/>
              <a:ext cx="2684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919642" y="2045375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550775" y="2543949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Round 3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235208" y="2543949"/>
              <a:ext cx="2684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919642" y="2543949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50775" y="3043025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Round 4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235208" y="3043025"/>
              <a:ext cx="2684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919642" y="3043025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50775" y="3541347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Round 5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235208" y="3541347"/>
              <a:ext cx="2684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919642" y="3541347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550775" y="4040675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FD8A88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Total</a:t>
              </a:r>
              <a:endParaRPr sz="1600">
                <a:solidFill>
                  <a:srgbClr val="FD8A88"/>
                </a:solidFill>
              </a:endParaRPr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235208" y="4040675"/>
              <a:ext cx="2684400" cy="4986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E3B46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-</a:t>
              </a:r>
              <a:endParaRPr sz="1600">
                <a:solidFill>
                  <a:srgbClr val="3E3B46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5919642" y="4040675"/>
              <a:ext cx="2684400" cy="4986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E3B46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-</a:t>
              </a:r>
              <a:endParaRPr sz="1600">
                <a:solidFill>
                  <a:srgbClr val="3E3B46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115" name="Google Shape;115;p15"/>
          <p:cNvSpPr txBox="1"/>
          <p:nvPr/>
        </p:nvSpPr>
        <p:spPr>
          <a:xfrm>
            <a:off x="540000" y="4742316"/>
            <a:ext cx="66111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5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rPr>
              <a:t>Add the points each team earns per round into the table.</a:t>
            </a:r>
            <a:endParaRPr sz="950">
              <a:solidFill>
                <a:srgbClr val="3E3B46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6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21" name="Google Shape;121;p16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70C7CC"/>
                </a:gs>
                <a:gs pos="31000">
                  <a:srgbClr val="77CCD1"/>
                </a:gs>
                <a:gs pos="71000">
                  <a:srgbClr val="9EE5E3"/>
                </a:gs>
                <a:gs pos="100000">
                  <a:srgbClr val="A7E9E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2" name="Google Shape;122;p16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 rot="10800000">
              <a:off x="6861800" y="1885025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6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>
              <a:off x="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6"/>
          <p:cNvSpPr txBox="1"/>
          <p:nvPr/>
        </p:nvSpPr>
        <p:spPr>
          <a:xfrm>
            <a:off x="2664150" y="619550"/>
            <a:ext cx="3815700" cy="45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9600">
                <a:solidFill>
                  <a:srgbClr val="9EE5E3"/>
                </a:solidFill>
                <a:latin typeface="Fredoka One"/>
                <a:ea typeface="Fredoka One"/>
                <a:cs typeface="Fredoka One"/>
                <a:sym typeface="Fredoka One"/>
              </a:rPr>
              <a:t>?</a:t>
            </a:r>
            <a:endParaRPr sz="29600">
              <a:solidFill>
                <a:srgbClr val="9EE5E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125" name="Google Shape;125;p16"/>
          <p:cNvGrpSpPr/>
          <p:nvPr/>
        </p:nvGrpSpPr>
        <p:grpSpPr>
          <a:xfrm>
            <a:off x="457775" y="239846"/>
            <a:ext cx="8146200" cy="661800"/>
            <a:chOff x="457775" y="239846"/>
            <a:chExt cx="8146200" cy="661800"/>
          </a:xfrm>
        </p:grpSpPr>
        <p:sp>
          <p:nvSpPr>
            <p:cNvPr id="126" name="Google Shape;126;p16"/>
            <p:cNvSpPr txBox="1"/>
            <p:nvPr/>
          </p:nvSpPr>
          <p:spPr>
            <a:xfrm>
              <a:off x="457775" y="239846"/>
              <a:ext cx="8146200" cy="6618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Question </a:t>
              </a:r>
              <a:r>
                <a:rPr b="1" lang="ru" sz="31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 (or 2, 3, etc.)</a:t>
              </a:r>
              <a:endParaRPr b="1" sz="31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128450" y="673200"/>
              <a:ext cx="3475500" cy="47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" name="Google Shape;128;p16"/>
          <p:cNvSpPr txBox="1"/>
          <p:nvPr/>
        </p:nvSpPr>
        <p:spPr>
          <a:xfrm>
            <a:off x="535475" y="1599625"/>
            <a:ext cx="8068500" cy="25398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"What do people usually buy during the holiday season?"</a:t>
            </a:r>
            <a:endParaRPr b="1" sz="51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40000" y="4837400"/>
            <a:ext cx="8064000" cy="47100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4E7EA7"/>
              </a:gs>
              <a:gs pos="100000">
                <a:srgbClr val="3C628E"/>
              </a:gs>
            </a:gsLst>
            <a:lin ang="5400012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7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35" name="Google Shape;135;p17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70C7CC"/>
                </a:gs>
                <a:gs pos="31000">
                  <a:srgbClr val="77CCD1"/>
                </a:gs>
                <a:gs pos="71000">
                  <a:srgbClr val="9EE5E3"/>
                </a:gs>
                <a:gs pos="100000">
                  <a:srgbClr val="A7E9E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17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 rot="10800000">
              <a:off x="6861800" y="1885025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17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>
              <a:off x="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8" name="Google Shape;138;p17"/>
          <p:cNvGrpSpPr/>
          <p:nvPr/>
        </p:nvGrpSpPr>
        <p:grpSpPr>
          <a:xfrm>
            <a:off x="457775" y="239846"/>
            <a:ext cx="8146575" cy="661800"/>
            <a:chOff x="457775" y="239846"/>
            <a:chExt cx="8146575" cy="661800"/>
          </a:xfrm>
        </p:grpSpPr>
        <p:sp>
          <p:nvSpPr>
            <p:cNvPr id="139" name="Google Shape;139;p17"/>
            <p:cNvSpPr txBox="1"/>
            <p:nvPr/>
          </p:nvSpPr>
          <p:spPr>
            <a:xfrm>
              <a:off x="457775" y="239846"/>
              <a:ext cx="8146200" cy="6618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Answer </a:t>
              </a:r>
              <a:r>
                <a:rPr b="1" lang="ru" sz="3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Question </a:t>
              </a:r>
              <a:r>
                <a:rPr b="1" lang="ru" sz="31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 (or 2, 3, etc.)</a:t>
              </a:r>
              <a:endParaRPr b="1" sz="31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673550" y="673200"/>
              <a:ext cx="1930800" cy="47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550775" y="1047800"/>
            <a:ext cx="8053150" cy="3813095"/>
            <a:chOff x="550775" y="1047800"/>
            <a:chExt cx="8053150" cy="3813095"/>
          </a:xfrm>
        </p:grpSpPr>
        <p:sp>
          <p:nvSpPr>
            <p:cNvPr id="142" name="Google Shape;142;p17"/>
            <p:cNvSpPr/>
            <p:nvPr/>
          </p:nvSpPr>
          <p:spPr>
            <a:xfrm>
              <a:off x="550775" y="1047800"/>
              <a:ext cx="68130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 sz="16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Answer</a:t>
              </a:r>
              <a:endParaRPr sz="16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363725" y="1047800"/>
              <a:ext cx="12402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FD8A88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Points</a:t>
              </a:r>
              <a:endParaRPr sz="1600">
                <a:solidFill>
                  <a:srgbClr val="FD8A88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44" name="Google Shape;144;p17"/>
            <p:cNvSpPr/>
            <p:nvPr/>
          </p:nvSpPr>
          <p:spPr>
            <a:xfrm>
              <a:off x="550775" y="1546550"/>
              <a:ext cx="6813000" cy="662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Answer 1 (most popular answer)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45" name="Google Shape;145;p17"/>
            <p:cNvSpPr/>
            <p:nvPr/>
          </p:nvSpPr>
          <p:spPr>
            <a:xfrm>
              <a:off x="7363725" y="1546550"/>
              <a:ext cx="1240200" cy="662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30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>
              <a:off x="550775" y="2209628"/>
              <a:ext cx="6813000" cy="662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Answer 2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7363725" y="2209628"/>
              <a:ext cx="1240200" cy="662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20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550775" y="2872373"/>
              <a:ext cx="6813000" cy="662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Answer</a:t>
              </a: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3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7363725" y="2872373"/>
              <a:ext cx="1240200" cy="662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15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50" name="Google Shape;150;p17"/>
            <p:cNvSpPr/>
            <p:nvPr/>
          </p:nvSpPr>
          <p:spPr>
            <a:xfrm>
              <a:off x="550775" y="3535785"/>
              <a:ext cx="6813000" cy="662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Answer</a:t>
              </a: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4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51" name="Google Shape;151;p17"/>
            <p:cNvSpPr/>
            <p:nvPr/>
          </p:nvSpPr>
          <p:spPr>
            <a:xfrm>
              <a:off x="7363725" y="3535785"/>
              <a:ext cx="1240200" cy="662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10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52" name="Google Shape;152;p17"/>
            <p:cNvSpPr/>
            <p:nvPr/>
          </p:nvSpPr>
          <p:spPr>
            <a:xfrm>
              <a:off x="550775" y="4198195"/>
              <a:ext cx="6813000" cy="662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Answer</a:t>
              </a:r>
              <a:r>
                <a:rPr b="1" lang="ru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 5</a:t>
              </a:r>
              <a:endParaRPr b="1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7363725" y="4198195"/>
              <a:ext cx="1240200" cy="662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6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5</a:t>
              </a:r>
              <a:endParaRPr b="1" sz="16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18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159" name="Google Shape;159;p18"/>
            <p:cNvSpPr/>
            <p:nvPr/>
          </p:nvSpPr>
          <p:spPr>
            <a:xfrm>
              <a:off x="0" y="0"/>
              <a:ext cx="9144000" cy="5143500"/>
            </a:xfrm>
            <a:prstGeom prst="rect">
              <a:avLst/>
            </a:prstGeom>
            <a:gradFill>
              <a:gsLst>
                <a:gs pos="0">
                  <a:srgbClr val="70C7CC"/>
                </a:gs>
                <a:gs pos="31000">
                  <a:srgbClr val="77CCD1"/>
                </a:gs>
                <a:gs pos="71000">
                  <a:srgbClr val="9EE5E3"/>
                </a:gs>
                <a:gs pos="100000">
                  <a:srgbClr val="A7E9E7"/>
                </a:gs>
              </a:gsLst>
              <a:lin ang="2700006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0" name="Google Shape;160;p18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 rot="10800000">
              <a:off x="6861800" y="1885025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18"/>
            <p:cNvPicPr preferRelativeResize="0"/>
            <p:nvPr/>
          </p:nvPicPr>
          <p:blipFill rotWithShape="1">
            <a:blip r:embed="rId3">
              <a:alphaModFix amt="30000"/>
            </a:blip>
            <a:srcRect b="-6596" l="36898" r="-15023" t="4794"/>
            <a:stretch/>
          </p:blipFill>
          <p:spPr>
            <a:xfrm>
              <a:off x="0" y="0"/>
              <a:ext cx="2282199" cy="3258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2" name="Google Shape;162;p18"/>
          <p:cNvGrpSpPr/>
          <p:nvPr/>
        </p:nvGrpSpPr>
        <p:grpSpPr>
          <a:xfrm>
            <a:off x="457775" y="239846"/>
            <a:ext cx="8146375" cy="661800"/>
            <a:chOff x="457775" y="239846"/>
            <a:chExt cx="8146375" cy="661800"/>
          </a:xfrm>
        </p:grpSpPr>
        <p:sp>
          <p:nvSpPr>
            <p:cNvPr id="163" name="Google Shape;163;p18"/>
            <p:cNvSpPr txBox="1"/>
            <p:nvPr/>
          </p:nvSpPr>
          <p:spPr>
            <a:xfrm>
              <a:off x="457775" y="239846"/>
              <a:ext cx="8146200" cy="6618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5400000" dist="9525">
                <a:srgbClr val="000000">
                  <a:alpha val="50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100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Fast Money </a:t>
              </a:r>
              <a:r>
                <a:rPr b="1" lang="ru" sz="31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Round</a:t>
              </a:r>
              <a:endParaRPr b="1" sz="31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4159050" y="673200"/>
              <a:ext cx="4445100" cy="471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18"/>
          <p:cNvGrpSpPr/>
          <p:nvPr/>
        </p:nvGrpSpPr>
        <p:grpSpPr>
          <a:xfrm>
            <a:off x="550775" y="1047800"/>
            <a:ext cx="8053275" cy="3808400"/>
            <a:chOff x="550775" y="1047800"/>
            <a:chExt cx="8053275" cy="3808400"/>
          </a:xfrm>
        </p:grpSpPr>
        <p:sp>
          <p:nvSpPr>
            <p:cNvPr id="166" name="Google Shape;166;p18"/>
            <p:cNvSpPr/>
            <p:nvPr/>
          </p:nvSpPr>
          <p:spPr>
            <a:xfrm>
              <a:off x="550775" y="1047800"/>
              <a:ext cx="24462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chemeClr val="lt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Question</a:t>
              </a:r>
              <a:endParaRPr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550775" y="1546550"/>
              <a:ext cx="24462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What do you do to relax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550775" y="2116100"/>
              <a:ext cx="24462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Name a popular sport.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550775" y="2685363"/>
              <a:ext cx="24462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What do people buy for 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their pets?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550775" y="3255200"/>
              <a:ext cx="24462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Name a common evening activity.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550775" y="3824176"/>
              <a:ext cx="24462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What do you do before bed?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2996942" y="1047800"/>
              <a:ext cx="2015122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Player 1 Answer</a:t>
              </a:r>
              <a:endParaRPr sz="12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2996944" y="154655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2996944" y="211610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2996944" y="2685363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2996944" y="3255200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996944" y="3824176"/>
              <a:ext cx="20151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5012079" y="1047850"/>
              <a:ext cx="7884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D8A88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Points</a:t>
              </a:r>
              <a:endParaRPr sz="1200">
                <a:solidFill>
                  <a:srgbClr val="FD8A88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79" name="Google Shape;179;p18"/>
            <p:cNvSpPr/>
            <p:nvPr/>
          </p:nvSpPr>
          <p:spPr>
            <a:xfrm>
              <a:off x="5012084" y="1546593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0" name="Google Shape;180;p18"/>
            <p:cNvSpPr/>
            <p:nvPr/>
          </p:nvSpPr>
          <p:spPr>
            <a:xfrm>
              <a:off x="5012084" y="2116143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1" name="Google Shape;181;p18"/>
            <p:cNvSpPr/>
            <p:nvPr/>
          </p:nvSpPr>
          <p:spPr>
            <a:xfrm>
              <a:off x="5012084" y="2685363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2" name="Google Shape;182;p18"/>
            <p:cNvSpPr/>
            <p:nvPr/>
          </p:nvSpPr>
          <p:spPr>
            <a:xfrm>
              <a:off x="5012084" y="3255200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3" name="Google Shape;183;p18"/>
            <p:cNvSpPr/>
            <p:nvPr/>
          </p:nvSpPr>
          <p:spPr>
            <a:xfrm>
              <a:off x="5012084" y="3824176"/>
              <a:ext cx="788400" cy="5691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>
              <a:off x="5800465" y="1047800"/>
              <a:ext cx="2015122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AEE6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Player 2 Answer</a:t>
              </a:r>
              <a:endParaRPr sz="1200">
                <a:solidFill>
                  <a:srgbClr val="FAEE6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>
              <a:off x="5800470" y="1546550"/>
              <a:ext cx="20151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>
              <a:off x="5800470" y="2116100"/>
              <a:ext cx="20151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>
              <a:off x="5800470" y="2685363"/>
              <a:ext cx="20151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>
              <a:off x="5800470" y="3255200"/>
              <a:ext cx="20151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>
              <a:off x="5800470" y="3824176"/>
              <a:ext cx="20151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>
              <a:off x="7815567" y="1047850"/>
              <a:ext cx="788400" cy="498600"/>
            </a:xfrm>
            <a:prstGeom prst="rect">
              <a:avLst/>
            </a:prstGeom>
            <a:solidFill>
              <a:srgbClr val="3C628E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rgbClr val="FD8A88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Points</a:t>
              </a:r>
              <a:endParaRPr sz="1200">
                <a:solidFill>
                  <a:srgbClr val="FD8A88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91" name="Google Shape;191;p18"/>
            <p:cNvSpPr/>
            <p:nvPr/>
          </p:nvSpPr>
          <p:spPr>
            <a:xfrm>
              <a:off x="7815574" y="1546593"/>
              <a:ext cx="7884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92" name="Google Shape;192;p18"/>
            <p:cNvSpPr/>
            <p:nvPr/>
          </p:nvSpPr>
          <p:spPr>
            <a:xfrm>
              <a:off x="7815574" y="2116143"/>
              <a:ext cx="7884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7815574" y="2685363"/>
              <a:ext cx="7884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7815574" y="3255200"/>
              <a:ext cx="7884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815574" y="3824176"/>
              <a:ext cx="788400" cy="5691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1200">
                  <a:solidFill>
                    <a:srgbClr val="3E3B46"/>
                  </a:solidFill>
                  <a:latin typeface="ABeeZee"/>
                  <a:ea typeface="ABeeZee"/>
                  <a:cs typeface="ABeeZee"/>
                  <a:sym typeface="ABeeZee"/>
                </a:rPr>
                <a:t>-</a:t>
              </a:r>
              <a:endParaRPr b="1" sz="1200">
                <a:solidFill>
                  <a:srgbClr val="3E3B46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550775" y="4394300"/>
              <a:ext cx="2446200" cy="461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180000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FD8A88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Total</a:t>
              </a:r>
              <a:endParaRPr sz="1600">
                <a:solidFill>
                  <a:srgbClr val="FD8A88"/>
                </a:solidFill>
              </a:endParaRPr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2996975" y="4394300"/>
              <a:ext cx="2803500" cy="461700"/>
            </a:xfrm>
            <a:prstGeom prst="rect">
              <a:avLst/>
            </a:prstGeom>
            <a:solidFill>
              <a:srgbClr val="FFFFFF">
                <a:alpha val="6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E3B46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-</a:t>
              </a:r>
              <a:endParaRPr sz="1600">
                <a:solidFill>
                  <a:srgbClr val="3E3B46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5800550" y="4394500"/>
              <a:ext cx="2803500" cy="461700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 cap="flat" cmpd="sng" w="19050">
              <a:solidFill>
                <a:srgbClr val="9EE5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600">
                  <a:solidFill>
                    <a:srgbClr val="3E3B46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-</a:t>
              </a:r>
              <a:endParaRPr sz="1600">
                <a:solidFill>
                  <a:srgbClr val="3E3B46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0C7CC"/>
              </a:gs>
              <a:gs pos="31000">
                <a:srgbClr val="77CCD1"/>
              </a:gs>
              <a:gs pos="71000">
                <a:srgbClr val="9EE5E3"/>
              </a:gs>
              <a:gs pos="100000">
                <a:srgbClr val="A7E9E7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19"/>
          <p:cNvPicPr preferRelativeResize="0"/>
          <p:nvPr/>
        </p:nvPicPr>
        <p:blipFill rotWithShape="1">
          <a:blip r:embed="rId3">
            <a:alphaModFix amt="30000"/>
          </a:blip>
          <a:srcRect b="-6596" l="36898" r="-15023" t="4794"/>
          <a:stretch/>
        </p:blipFill>
        <p:spPr>
          <a:xfrm flipH="1">
            <a:off x="6861800" y="0"/>
            <a:ext cx="2282199" cy="325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9"/>
          <p:cNvSpPr txBox="1"/>
          <p:nvPr/>
        </p:nvSpPr>
        <p:spPr>
          <a:xfrm>
            <a:off x="724275" y="423875"/>
            <a:ext cx="7695600" cy="16623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5400000" dist="9525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96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Winner!</a:t>
            </a:r>
            <a:endParaRPr b="1" sz="96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pic>
        <p:nvPicPr>
          <p:cNvPr id="206" name="Google Shape;206;p19"/>
          <p:cNvPicPr preferRelativeResize="0"/>
          <p:nvPr/>
        </p:nvPicPr>
        <p:blipFill rotWithShape="1">
          <a:blip r:embed="rId3">
            <a:alphaModFix amt="30000"/>
          </a:blip>
          <a:srcRect b="-6596" l="36898" r="-15023" t="4794"/>
          <a:stretch/>
        </p:blipFill>
        <p:spPr>
          <a:xfrm>
            <a:off x="0" y="0"/>
            <a:ext cx="2282199" cy="3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 amt="30000"/>
          </a:blip>
          <a:srcRect b="-6596" l="43620" r="-15023" t="4794"/>
          <a:stretch/>
        </p:blipFill>
        <p:spPr>
          <a:xfrm rot="-5400000">
            <a:off x="3486575" y="2484799"/>
            <a:ext cx="2085874" cy="32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931" y="1862600"/>
            <a:ext cx="2522919" cy="2740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9"/>
          <p:cNvGrpSpPr/>
          <p:nvPr/>
        </p:nvGrpSpPr>
        <p:grpSpPr>
          <a:xfrm>
            <a:off x="2998426" y="2197625"/>
            <a:ext cx="3147078" cy="762035"/>
            <a:chOff x="3704433" y="3996621"/>
            <a:chExt cx="1678800" cy="406505"/>
          </a:xfrm>
        </p:grpSpPr>
        <p:sp>
          <p:nvSpPr>
            <p:cNvPr id="210" name="Google Shape;210;p19"/>
            <p:cNvSpPr/>
            <p:nvPr/>
          </p:nvSpPr>
          <p:spPr>
            <a:xfrm>
              <a:off x="3704433" y="4021226"/>
              <a:ext cx="1678800" cy="38190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4E7EA7"/>
                </a:gs>
                <a:gs pos="100000">
                  <a:srgbClr val="3C628E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9"/>
            <p:cNvSpPr txBox="1"/>
            <p:nvPr/>
          </p:nvSpPr>
          <p:spPr>
            <a:xfrm>
              <a:off x="3731625" y="3996621"/>
              <a:ext cx="1624200" cy="394200"/>
            </a:xfrm>
            <a:prstGeom prst="rect">
              <a:avLst/>
            </a:prstGeom>
            <a:noFill/>
            <a:ln>
              <a:noFill/>
            </a:ln>
            <a:effectLst>
              <a:outerShdw blurRad="28575" rotWithShape="0" algn="bl" dir="2700000" dist="9525">
                <a:srgbClr val="000000">
                  <a:alpha val="25000"/>
                </a:srgbClr>
              </a:outerShdw>
            </a:effectLst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600">
                  <a:solidFill>
                    <a:srgbClr val="FAEE61"/>
                  </a:solidFill>
                  <a:latin typeface="ABeeZee"/>
                  <a:ea typeface="ABeeZee"/>
                  <a:cs typeface="ABeeZee"/>
                  <a:sym typeface="ABeeZee"/>
                </a:rPr>
                <a:t>Team 1</a:t>
              </a:r>
              <a:endParaRPr b="1" sz="3600">
                <a:solidFill>
                  <a:srgbClr val="FAEE61"/>
                </a:solidFill>
                <a:latin typeface="ABeeZee"/>
                <a:ea typeface="ABeeZee"/>
                <a:cs typeface="ABeeZee"/>
                <a:sym typeface="ABeeZee"/>
              </a:endParaRPr>
            </a:p>
          </p:txBody>
        </p:sp>
      </p:grpSp>
      <p:sp>
        <p:nvSpPr>
          <p:cNvPr id="212" name="Google Shape;212;p19"/>
          <p:cNvSpPr txBox="1"/>
          <p:nvPr/>
        </p:nvSpPr>
        <p:spPr>
          <a:xfrm>
            <a:off x="2768700" y="3802975"/>
            <a:ext cx="3606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8434C"/>
                </a:solidFill>
                <a:latin typeface="Fredoka One"/>
                <a:ea typeface="Fredoka One"/>
                <a:cs typeface="Fredoka One"/>
                <a:sym typeface="Fredoka One"/>
              </a:rPr>
              <a:t>Congratulations to the </a:t>
            </a:r>
            <a:endParaRPr sz="2000">
              <a:solidFill>
                <a:srgbClr val="48434C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48434C"/>
                </a:solidFill>
                <a:latin typeface="Fredoka One"/>
                <a:ea typeface="Fredoka One"/>
                <a:cs typeface="Fredoka One"/>
                <a:sym typeface="Fredoka One"/>
              </a:rPr>
              <a:t>winning team!</a:t>
            </a:r>
            <a:endParaRPr sz="2000">
              <a:solidFill>
                <a:srgbClr val="48434C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13" name="Google Shape;213;p19"/>
          <p:cNvGrpSpPr/>
          <p:nvPr/>
        </p:nvGrpSpPr>
        <p:grpSpPr>
          <a:xfrm>
            <a:off x="6694062" y="1801375"/>
            <a:ext cx="2216856" cy="2740775"/>
            <a:chOff x="6694062" y="1801375"/>
            <a:chExt cx="2216856" cy="2740775"/>
          </a:xfrm>
        </p:grpSpPr>
        <p:pic>
          <p:nvPicPr>
            <p:cNvPr id="214" name="Google Shape;214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565600" y="1801375"/>
              <a:ext cx="1345317" cy="27407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5" name="Google Shape;215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6694062" y="2224435"/>
              <a:ext cx="1067638" cy="23177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