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Denk One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494">
          <p15:clr>
            <a:srgbClr val="A4A3A4"/>
          </p15:clr>
        </p15:guide>
        <p15:guide id="3" pos="624">
          <p15:clr>
            <a:srgbClr val="9AA0A6"/>
          </p15:clr>
        </p15:guide>
        <p15:guide id="4" pos="8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494"/>
        <p:guide pos="624"/>
        <p:guide pos="85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enkOne-regular.fntdata"/><Relationship Id="rId10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11.png"/><Relationship Id="rId13" Type="http://schemas.openxmlformats.org/officeDocument/2006/relationships/image" Target="../media/image8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4.png"/><Relationship Id="rId14" Type="http://schemas.openxmlformats.org/officeDocument/2006/relationships/image" Target="../media/image10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1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DDCA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548284"/>
            <a:ext cx="3832999" cy="314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0600" y="4968925"/>
            <a:ext cx="768450" cy="160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7000" y="0"/>
            <a:ext cx="3833001" cy="2522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" y="1"/>
            <a:ext cx="3048000" cy="1630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9270475"/>
            <a:ext cx="1285150" cy="142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46625" y="8625075"/>
            <a:ext cx="2313375" cy="20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9524" y="3926875"/>
            <a:ext cx="609450" cy="121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0" y="2383575"/>
            <a:ext cx="914175" cy="131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20350" y="2276100"/>
            <a:ext cx="1349175" cy="245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908893" y="7657968"/>
            <a:ext cx="670150" cy="183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88902" y="9758947"/>
            <a:ext cx="1495425" cy="933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 rotWithShape="1">
          <a:blip r:embed="rId14">
            <a:alphaModFix/>
          </a:blip>
          <a:srcRect b="0" l="7570" r="0" t="0"/>
          <a:stretch/>
        </p:blipFill>
        <p:spPr>
          <a:xfrm>
            <a:off x="-9525" y="5761350"/>
            <a:ext cx="768450" cy="235845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324625" y="1255898"/>
            <a:ext cx="69426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>
                <a:latin typeface="Denk One"/>
                <a:ea typeface="Denk One"/>
                <a:cs typeface="Denk One"/>
                <a:sym typeface="Denk One"/>
              </a:rPr>
              <a:t>FAMILY BUCKET LIST</a:t>
            </a:r>
            <a:endParaRPr sz="5400">
              <a:latin typeface="Denk One"/>
              <a:ea typeface="Denk One"/>
              <a:cs typeface="Denk One"/>
              <a:sym typeface="Denk One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990600" y="2563388"/>
            <a:ext cx="2709150" cy="369300"/>
            <a:chOff x="990600" y="2563388"/>
            <a:chExt cx="2709150" cy="369300"/>
          </a:xfrm>
        </p:grpSpPr>
        <p:sp>
          <p:nvSpPr>
            <p:cNvPr id="69" name="Google Shape;69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FAMILY GAME MARATHON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990600" y="3294931"/>
            <a:ext cx="2709150" cy="369300"/>
            <a:chOff x="990600" y="2563388"/>
            <a:chExt cx="2709150" cy="369300"/>
          </a:xfrm>
        </p:grpSpPr>
        <p:sp>
          <p:nvSpPr>
            <p:cNvPr id="72" name="Google Shape;72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BAKE COOKIES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990600" y="4026474"/>
            <a:ext cx="2709150" cy="369300"/>
            <a:chOff x="990600" y="2563388"/>
            <a:chExt cx="2709150" cy="369300"/>
          </a:xfrm>
        </p:grpSpPr>
        <p:sp>
          <p:nvSpPr>
            <p:cNvPr id="75" name="Google Shape;75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GO CAMPING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990600" y="4758017"/>
            <a:ext cx="2709150" cy="369300"/>
            <a:chOff x="990600" y="2563388"/>
            <a:chExt cx="2709150" cy="369300"/>
          </a:xfrm>
        </p:grpSpPr>
        <p:sp>
          <p:nvSpPr>
            <p:cNvPr id="78" name="Google Shape;78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HAVE A LEMONADE STAND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990600" y="5489560"/>
            <a:ext cx="2709150" cy="369300"/>
            <a:chOff x="990600" y="2563388"/>
            <a:chExt cx="2709150" cy="369300"/>
          </a:xfrm>
        </p:grpSpPr>
        <p:sp>
          <p:nvSpPr>
            <p:cNvPr id="81" name="Google Shape;81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GO BOWLING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990600" y="6221103"/>
            <a:ext cx="2709150" cy="369300"/>
            <a:chOff x="990600" y="2563388"/>
            <a:chExt cx="2709150" cy="369300"/>
          </a:xfrm>
        </p:grpSpPr>
        <p:sp>
          <p:nvSpPr>
            <p:cNvPr id="84" name="Google Shape;84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GO ICE SKATING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990600" y="6952646"/>
            <a:ext cx="2709150" cy="369300"/>
            <a:chOff x="990600" y="2563388"/>
            <a:chExt cx="2709150" cy="369300"/>
          </a:xfrm>
        </p:grpSpPr>
        <p:sp>
          <p:nvSpPr>
            <p:cNvPr id="87" name="Google Shape;87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OVERCOME A FEAR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990600" y="7684189"/>
            <a:ext cx="2709150" cy="369300"/>
            <a:chOff x="990600" y="2563388"/>
            <a:chExt cx="2709150" cy="369300"/>
          </a:xfrm>
        </p:grpSpPr>
        <p:sp>
          <p:nvSpPr>
            <p:cNvPr id="90" name="Google Shape;90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TAKE A FACTORY TOUR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990600" y="8415732"/>
            <a:ext cx="2709150" cy="369300"/>
            <a:chOff x="990600" y="2563388"/>
            <a:chExt cx="2709150" cy="369300"/>
          </a:xfrm>
        </p:grpSpPr>
        <p:sp>
          <p:nvSpPr>
            <p:cNvPr id="93" name="Google Shape;93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CREATE AN HERB GARDEN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990600" y="9147275"/>
            <a:ext cx="2709150" cy="369300"/>
            <a:chOff x="990600" y="2563388"/>
            <a:chExt cx="2709150" cy="369300"/>
          </a:xfrm>
        </p:grpSpPr>
        <p:sp>
          <p:nvSpPr>
            <p:cNvPr id="96" name="Google Shape;96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ARTS &amp; CRAFT DAY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3957700" y="2563388"/>
            <a:ext cx="2709150" cy="369300"/>
            <a:chOff x="990600" y="2563388"/>
            <a:chExt cx="2709150" cy="369300"/>
          </a:xfrm>
        </p:grpSpPr>
        <p:sp>
          <p:nvSpPr>
            <p:cNvPr id="99" name="Google Shape;99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RESEARCH FAMILY TREE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3957700" y="3294931"/>
            <a:ext cx="2709150" cy="369300"/>
            <a:chOff x="990600" y="2563388"/>
            <a:chExt cx="2709150" cy="369300"/>
          </a:xfrm>
        </p:grpSpPr>
        <p:sp>
          <p:nvSpPr>
            <p:cNvPr id="102" name="Google Shape;102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GO TO A MUSEUM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3957700" y="4026474"/>
            <a:ext cx="2709150" cy="369300"/>
            <a:chOff x="990600" y="2563388"/>
            <a:chExt cx="2709150" cy="369300"/>
          </a:xfrm>
        </p:grpSpPr>
        <p:sp>
          <p:nvSpPr>
            <p:cNvPr id="105" name="Google Shape;105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SWIM IN THE OCEAN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3957700" y="4758017"/>
            <a:ext cx="2709150" cy="369300"/>
            <a:chOff x="990600" y="2563388"/>
            <a:chExt cx="2709150" cy="369300"/>
          </a:xfrm>
        </p:grpSpPr>
        <p:sp>
          <p:nvSpPr>
            <p:cNvPr id="108" name="Google Shape;108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FAMILY SCRAPBOOK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3957700" y="5489560"/>
            <a:ext cx="2709150" cy="369300"/>
            <a:chOff x="990600" y="2563388"/>
            <a:chExt cx="2709150" cy="369300"/>
          </a:xfrm>
        </p:grpSpPr>
        <p:sp>
          <p:nvSpPr>
            <p:cNvPr id="111" name="Google Shape;111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GO FOR A HIKE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3957700" y="6221103"/>
            <a:ext cx="2709150" cy="369300"/>
            <a:chOff x="990600" y="2563388"/>
            <a:chExt cx="2709150" cy="369300"/>
          </a:xfrm>
        </p:grpSpPr>
        <p:sp>
          <p:nvSpPr>
            <p:cNvPr id="114" name="Google Shape;114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PLAY MINI-GOLF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3957700" y="6952650"/>
            <a:ext cx="2833950" cy="369300"/>
            <a:chOff x="990600" y="2563392"/>
            <a:chExt cx="2833950" cy="369300"/>
          </a:xfrm>
        </p:grpSpPr>
        <p:sp>
          <p:nvSpPr>
            <p:cNvPr id="117" name="Google Shape;117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1466850" y="2563392"/>
              <a:ext cx="2357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MAKE A FAMILY MUSIC VIDEO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119" name="Google Shape;119;p13"/>
          <p:cNvGrpSpPr/>
          <p:nvPr/>
        </p:nvGrpSpPr>
        <p:grpSpPr>
          <a:xfrm>
            <a:off x="3957700" y="7684189"/>
            <a:ext cx="2709150" cy="369300"/>
            <a:chOff x="990600" y="2563388"/>
            <a:chExt cx="2709150" cy="369300"/>
          </a:xfrm>
        </p:grpSpPr>
        <p:sp>
          <p:nvSpPr>
            <p:cNvPr id="120" name="Google Shape;120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GO BERRY PICKING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3957700" y="8415732"/>
            <a:ext cx="2709150" cy="369300"/>
            <a:chOff x="990600" y="2563388"/>
            <a:chExt cx="2709150" cy="369300"/>
          </a:xfrm>
        </p:grpSpPr>
        <p:sp>
          <p:nvSpPr>
            <p:cNvPr id="123" name="Google Shape;123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VISIT A NATIONAL PARK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3957700" y="9147275"/>
            <a:ext cx="2709150" cy="369300"/>
            <a:chOff x="990600" y="2563388"/>
            <a:chExt cx="2709150" cy="369300"/>
          </a:xfrm>
        </p:grpSpPr>
        <p:sp>
          <p:nvSpPr>
            <p:cNvPr id="126" name="Google Shape;126;p13"/>
            <p:cNvSpPr/>
            <p:nvPr/>
          </p:nvSpPr>
          <p:spPr>
            <a:xfrm>
              <a:off x="990600" y="2566988"/>
              <a:ext cx="359400" cy="362100"/>
            </a:xfrm>
            <a:prstGeom prst="roundRect">
              <a:avLst>
                <a:gd fmla="val 16667" name="adj"/>
              </a:avLst>
            </a:prstGeom>
            <a:solidFill>
              <a:srgbClr val="FFF8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1466850" y="2563388"/>
              <a:ext cx="2232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aleway"/>
                  <a:ea typeface="Raleway"/>
                  <a:cs typeface="Raleway"/>
                  <a:sym typeface="Raleway"/>
                </a:rPr>
                <a:t>MAKE HOMEMADE PIZZAS</a:t>
              </a:r>
              <a:endParaRPr sz="12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