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1678">
          <p15:clr>
            <a:srgbClr val="A4A3A4"/>
          </p15:clr>
        </p15:guide>
        <p15:guide id="3" pos="488">
          <p15:clr>
            <a:srgbClr val="9AA0A6"/>
          </p15:clr>
        </p15:guide>
        <p15:guide id="4" orient="horz" pos="883">
          <p15:clr>
            <a:srgbClr val="9AA0A6"/>
          </p15:clr>
        </p15:guide>
        <p15:guide id="5" orient="horz" pos="1157">
          <p15:clr>
            <a:srgbClr val="9AA0A6"/>
          </p15:clr>
        </p15:guide>
        <p15:guide id="6" orient="horz" pos="1304">
          <p15:clr>
            <a:srgbClr val="9AA0A6"/>
          </p15:clr>
        </p15:guide>
        <p15:guide id="7" orient="horz" pos="2857">
          <p15:clr>
            <a:srgbClr val="9AA0A6"/>
          </p15:clr>
        </p15:guide>
        <p15:guide id="8" orient="horz" pos="3005">
          <p15:clr>
            <a:srgbClr val="9AA0A6"/>
          </p15:clr>
        </p15:guide>
        <p15:guide id="9" pos="1814">
          <p15:clr>
            <a:srgbClr val="9AA0A6"/>
          </p15:clr>
        </p15:guide>
        <p15:guide id="10" pos="3005">
          <p15:clr>
            <a:srgbClr val="9AA0A6"/>
          </p15:clr>
        </p15:guide>
        <p15:guide id="11" pos="3141">
          <p15:clr>
            <a:srgbClr val="9AA0A6"/>
          </p15:clr>
        </p15:guide>
        <p15:guide id="12" pos="4331">
          <p15:clr>
            <a:srgbClr val="9AA0A6"/>
          </p15:clr>
        </p15:guide>
        <p15:guide id="13" orient="horz" pos="4592">
          <p15:clr>
            <a:srgbClr val="9AA0A6"/>
          </p15:clr>
        </p15:guide>
        <p15:guide id="14" orient="horz" pos="4740">
          <p15:clr>
            <a:srgbClr val="9AA0A6"/>
          </p15:clr>
        </p15:guide>
        <p15:guide id="15" orient="horz" pos="6123">
          <p15:clr>
            <a:srgbClr val="9AA0A6"/>
          </p15:clr>
        </p15:guide>
        <p15:guide id="16" pos="249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1678"/>
        <p:guide pos="488"/>
        <p:guide pos="883" orient="horz"/>
        <p:guide pos="1157" orient="horz"/>
        <p:guide pos="1304" orient="horz"/>
        <p:guide pos="2857" orient="horz"/>
        <p:guide pos="3005" orient="horz"/>
        <p:guide pos="1814"/>
        <p:guide pos="3005"/>
        <p:guide pos="3141"/>
        <p:guide pos="4331"/>
        <p:guide pos="4592" orient="horz"/>
        <p:guide pos="4740" orient="horz"/>
        <p:guide pos="6123" orient="horz"/>
        <p:guide pos="249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1" Type="http://schemas.openxmlformats.org/officeDocument/2006/relationships/image" Target="../media/image8.png"/><Relationship Id="rId10" Type="http://schemas.openxmlformats.org/officeDocument/2006/relationships/image" Target="../media/image5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9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2DBD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8750" y="4902625"/>
            <a:ext cx="4981849" cy="571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92475" y="8036700"/>
            <a:ext cx="3095714" cy="293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80800" y="2676525"/>
            <a:ext cx="1766150" cy="3416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371275" y="3309798"/>
            <a:ext cx="2632099" cy="3615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686075" y="-555600"/>
            <a:ext cx="4981849" cy="303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15496" y="-104775"/>
            <a:ext cx="1611004" cy="17212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774000" y="1402325"/>
            <a:ext cx="2950500" cy="433500"/>
          </a:xfrm>
          <a:prstGeom prst="roundRect">
            <a:avLst>
              <a:gd fmla="val 2250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960000" y="1402325"/>
            <a:ext cx="2916000" cy="433500"/>
          </a:xfrm>
          <a:prstGeom prst="roundRect">
            <a:avLst>
              <a:gd fmla="val 2250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986000" y="2070000"/>
            <a:ext cx="1890000" cy="24660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880000" y="2070000"/>
            <a:ext cx="1890000" cy="24660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774000" y="2070000"/>
            <a:ext cx="1890000" cy="24660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74000" y="4770175"/>
            <a:ext cx="1890000" cy="25197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2880000" y="4770175"/>
            <a:ext cx="1890000" cy="25197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986000" y="4770175"/>
            <a:ext cx="1890000" cy="25197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774000" y="7524050"/>
            <a:ext cx="6102000" cy="2196000"/>
          </a:xfrm>
          <a:prstGeom prst="roundRect">
            <a:avLst>
              <a:gd fmla="val 5058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2028938" y="652475"/>
            <a:ext cx="3795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2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Weekly Lesson Plan</a:t>
            </a:r>
            <a:endParaRPr b="1" sz="42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00228" y="1456838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Name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91103" y="1456838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Grade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281228" y="2128350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Monday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356253" y="2128350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Tuesday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371674" y="2128350"/>
            <a:ext cx="1106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Wednesday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281228" y="4842963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Thursday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356253" y="4842963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Friday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371674" y="4842963"/>
            <a:ext cx="1106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Objectives: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95440" y="7557588"/>
            <a:ext cx="84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8E3115"/>
                </a:solidFill>
                <a:latin typeface="Caveat"/>
                <a:ea typeface="Caveat"/>
                <a:cs typeface="Caveat"/>
                <a:sym typeface="Caveat"/>
              </a:rPr>
              <a:t>Activities</a:t>
            </a:r>
            <a:endParaRPr b="1" sz="1600">
              <a:solidFill>
                <a:srgbClr val="8E3115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5191475" y="5281739"/>
            <a:ext cx="1479050" cy="1721236"/>
            <a:chOff x="5183975" y="5281739"/>
            <a:chExt cx="1479050" cy="1721236"/>
          </a:xfrm>
        </p:grpSpPr>
        <p:pic>
          <p:nvPicPr>
            <p:cNvPr id="81" name="Google Shape;81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5281739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5493742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5705745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5917748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6129751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6341755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6553758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6765761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83975" y="6977764"/>
              <a:ext cx="1479050" cy="2521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0" name="Google Shape;9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28625" y="8970775"/>
            <a:ext cx="2206384" cy="1721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220819" y="7722894"/>
            <a:ext cx="4007263" cy="2931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