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Great Vibes"/>
      <p:regular r:id="rId7"/>
    </p:embeddedFont>
    <p:embeddedFont>
      <p:font typeface="Poppi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reatVibes-regular.fntdata"/><Relationship Id="rId8" Type="http://schemas.openxmlformats.org/officeDocument/2006/relationships/font" Target="fonts/Poppins-regular.fntdata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3.png"/><Relationship Id="rId22" Type="http://schemas.openxmlformats.org/officeDocument/2006/relationships/image" Target="../media/image11.png"/><Relationship Id="rId21" Type="http://schemas.openxmlformats.org/officeDocument/2006/relationships/image" Target="../media/image21.png"/><Relationship Id="rId24" Type="http://schemas.openxmlformats.org/officeDocument/2006/relationships/image" Target="../media/image27.png"/><Relationship Id="rId23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Relationship Id="rId4" Type="http://schemas.openxmlformats.org/officeDocument/2006/relationships/image" Target="../media/image19.png"/><Relationship Id="rId9" Type="http://schemas.openxmlformats.org/officeDocument/2006/relationships/image" Target="../media/image17.png"/><Relationship Id="rId26" Type="http://schemas.openxmlformats.org/officeDocument/2006/relationships/image" Target="../media/image28.png"/><Relationship Id="rId25" Type="http://schemas.openxmlformats.org/officeDocument/2006/relationships/image" Target="../media/image32.png"/><Relationship Id="rId28" Type="http://schemas.openxmlformats.org/officeDocument/2006/relationships/image" Target="../media/image26.png"/><Relationship Id="rId27" Type="http://schemas.openxmlformats.org/officeDocument/2006/relationships/image" Target="../media/image24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29" Type="http://schemas.openxmlformats.org/officeDocument/2006/relationships/image" Target="../media/image18.png"/><Relationship Id="rId7" Type="http://schemas.openxmlformats.org/officeDocument/2006/relationships/image" Target="../media/image20.png"/><Relationship Id="rId8" Type="http://schemas.openxmlformats.org/officeDocument/2006/relationships/image" Target="../media/image14.png"/><Relationship Id="rId31" Type="http://schemas.openxmlformats.org/officeDocument/2006/relationships/image" Target="../media/image25.png"/><Relationship Id="rId30" Type="http://schemas.openxmlformats.org/officeDocument/2006/relationships/image" Target="../media/image23.png"/><Relationship Id="rId11" Type="http://schemas.openxmlformats.org/officeDocument/2006/relationships/image" Target="../media/image13.png"/><Relationship Id="rId33" Type="http://schemas.openxmlformats.org/officeDocument/2006/relationships/image" Target="../media/image31.png"/><Relationship Id="rId10" Type="http://schemas.openxmlformats.org/officeDocument/2006/relationships/image" Target="../media/image10.png"/><Relationship Id="rId32" Type="http://schemas.openxmlformats.org/officeDocument/2006/relationships/image" Target="../media/image29.png"/><Relationship Id="rId13" Type="http://schemas.openxmlformats.org/officeDocument/2006/relationships/image" Target="../media/image12.png"/><Relationship Id="rId12" Type="http://schemas.openxmlformats.org/officeDocument/2006/relationships/image" Target="../media/image2.png"/><Relationship Id="rId34" Type="http://schemas.openxmlformats.org/officeDocument/2006/relationships/image" Target="../media/image30.png"/><Relationship Id="rId15" Type="http://schemas.openxmlformats.org/officeDocument/2006/relationships/image" Target="../media/image5.png"/><Relationship Id="rId14" Type="http://schemas.openxmlformats.org/officeDocument/2006/relationships/image" Target="../media/image4.png"/><Relationship Id="rId17" Type="http://schemas.openxmlformats.org/officeDocument/2006/relationships/image" Target="../media/image1.png"/><Relationship Id="rId16" Type="http://schemas.openxmlformats.org/officeDocument/2006/relationships/image" Target="../media/image16.png"/><Relationship Id="rId19" Type="http://schemas.openxmlformats.org/officeDocument/2006/relationships/image" Target="../media/image6.png"/><Relationship Id="rId1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1836925" y="8998662"/>
            <a:ext cx="587225" cy="7857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 amt="30000"/>
          </a:blip>
          <a:stretch>
            <a:fillRect/>
          </a:stretch>
        </p:blipFill>
        <p:spPr>
          <a:xfrm>
            <a:off x="5919799" y="7268216"/>
            <a:ext cx="771525" cy="739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 amt="30000"/>
          </a:blip>
          <a:stretch>
            <a:fillRect/>
          </a:stretch>
        </p:blipFill>
        <p:spPr>
          <a:xfrm>
            <a:off x="5153418" y="4826025"/>
            <a:ext cx="356808" cy="9715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904875" y="514350"/>
            <a:ext cx="42957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0">
                <a:solidFill>
                  <a:srgbClr val="3B4052"/>
                </a:solidFill>
                <a:latin typeface="Great Vibes"/>
                <a:ea typeface="Great Vibes"/>
                <a:cs typeface="Great Vibes"/>
                <a:sym typeface="Great Vibes"/>
              </a:rPr>
              <a:t>Fall</a:t>
            </a:r>
            <a:endParaRPr sz="16000">
              <a:solidFill>
                <a:srgbClr val="3B4052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57625" y="2524125"/>
            <a:ext cx="227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300">
                <a:latin typeface="Poppins"/>
                <a:ea typeface="Poppins"/>
                <a:cs typeface="Poppins"/>
                <a:sym typeface="Poppins"/>
              </a:rPr>
              <a:t>Bucket List</a:t>
            </a:r>
            <a:endParaRPr sz="3300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77075" y="1480362"/>
            <a:ext cx="304775" cy="78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23006" y="514346"/>
            <a:ext cx="161925" cy="1758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59613" y="2664696"/>
            <a:ext cx="161925" cy="1758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898805" y="2091996"/>
            <a:ext cx="210350" cy="163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142326" y="3061388"/>
            <a:ext cx="186125" cy="18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83679" y="588210"/>
            <a:ext cx="161900" cy="15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354799" y="662099"/>
            <a:ext cx="136809" cy="14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142188" y="2507541"/>
            <a:ext cx="161925" cy="147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198487" y="3243368"/>
            <a:ext cx="161925" cy="139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31550" y="3114200"/>
            <a:ext cx="186125" cy="18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589850" y="1205671"/>
            <a:ext cx="210350" cy="149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5218824" y="2264813"/>
            <a:ext cx="210350" cy="16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55750" y="1150005"/>
            <a:ext cx="161925" cy="21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148400" y="2541438"/>
            <a:ext cx="940825" cy="94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888087" y="231100"/>
            <a:ext cx="622633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4597913" y="3108250"/>
            <a:ext cx="837347" cy="4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2341713" y="387671"/>
            <a:ext cx="622650" cy="378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748368" y="2660805"/>
            <a:ext cx="657278" cy="74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836925" y="2952500"/>
            <a:ext cx="902190" cy="53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6356525" y="302981"/>
            <a:ext cx="466725" cy="757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3170400" y="3010310"/>
            <a:ext cx="771525" cy="538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5361174" y="554288"/>
            <a:ext cx="558625" cy="47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427200" y="1825675"/>
            <a:ext cx="587225" cy="75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5342450" y="1205675"/>
            <a:ext cx="1167900" cy="111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>
          <a:blip r:embed="rId30">
            <a:alphaModFix/>
          </a:blip>
          <a:stretch>
            <a:fillRect/>
          </a:stretch>
        </p:blipFill>
        <p:spPr>
          <a:xfrm>
            <a:off x="522450" y="313963"/>
            <a:ext cx="1192050" cy="12867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3"/>
          <p:cNvSpPr txBox="1"/>
          <p:nvPr/>
        </p:nvSpPr>
        <p:spPr>
          <a:xfrm>
            <a:off x="703800" y="3790325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Go Apple Picking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703800" y="4178873"/>
            <a:ext cx="2944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Roast Pumpkin Seeds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703800" y="4567422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Carve Pumpkin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703800" y="4955970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Drink Apple Cider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703800" y="5344519"/>
            <a:ext cx="2996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Jump in Pile of Leaves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703800" y="5733067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Watch Football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703800" y="6121616"/>
            <a:ext cx="2944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Bake Pumpkin Pie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703800" y="6510164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Eat Pumpkin Bread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703800" y="6898713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Roast S’mores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703800" y="7287261"/>
            <a:ext cx="2996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Go on Nature Walk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703800" y="7675809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Go to a museum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703800" y="8064358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Roas Hot Dogs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703800" y="8452906"/>
            <a:ext cx="2996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Start a Fall Journal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703800" y="8841455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Eat Candy Corn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703800" y="9230003"/>
            <a:ext cx="2944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Make Trail Mix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703800" y="9618552"/>
            <a:ext cx="297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Read a Book Outside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703800" y="10007100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Play Dress Up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331825" y="3790325"/>
            <a:ext cx="3228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Make </a:t>
            </a: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Caramel</a:t>
            </a: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Apples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331825" y="4178873"/>
            <a:ext cx="2944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Take Hay Ride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4331825" y="4567422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Visit Corn Maze	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4331825" y="4955970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Have a Campfire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4331825" y="5344519"/>
            <a:ext cx="2996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Jump in Pile of Leaves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4331825" y="5733067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Read a Cozy Book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331825" y="6121616"/>
            <a:ext cx="2944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Trick or Treat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331825" y="6510164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Make Leaf Bowl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331825" y="6898713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Plant Fall Garden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4331825" y="7287261"/>
            <a:ext cx="2996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Family Bike Ride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4331825" y="7675809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Have a Pillow Fight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4331825" y="8064358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Send Thank Cards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331825" y="8452906"/>
            <a:ext cx="2996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Take a Scenic Drive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331825" y="8841455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Go on a Bike Ride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4331825" y="9230003"/>
            <a:ext cx="2944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Make a bird feeder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4331825" y="9618552"/>
            <a:ext cx="2972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Decorate a Mug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4331825" y="10007100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B4052"/>
                </a:solidFill>
                <a:latin typeface="Poppins"/>
                <a:ea typeface="Poppins"/>
                <a:cs typeface="Poppins"/>
                <a:sym typeface="Poppins"/>
              </a:rPr>
              <a:t>Paint Leaves</a:t>
            </a:r>
            <a:endParaRPr sz="2100">
              <a:solidFill>
                <a:srgbClr val="3B405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18" name="Google Shape;118;p13"/>
          <p:cNvPicPr preferRelativeResize="0"/>
          <p:nvPr/>
        </p:nvPicPr>
        <p:blipFill>
          <a:blip r:embed="rId31">
            <a:alphaModFix amt="30000"/>
          </a:blip>
          <a:stretch>
            <a:fillRect/>
          </a:stretch>
        </p:blipFill>
        <p:spPr>
          <a:xfrm>
            <a:off x="5190250" y="9609024"/>
            <a:ext cx="657275" cy="595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3"/>
          <p:cNvPicPr preferRelativeResize="0"/>
          <p:nvPr/>
        </p:nvPicPr>
        <p:blipFill>
          <a:blip r:embed="rId32">
            <a:alphaModFix amt="30000"/>
          </a:blip>
          <a:stretch>
            <a:fillRect/>
          </a:stretch>
        </p:blipFill>
        <p:spPr>
          <a:xfrm>
            <a:off x="1431875" y="6545525"/>
            <a:ext cx="698687" cy="4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3"/>
          <p:cNvPicPr preferRelativeResize="0"/>
          <p:nvPr/>
        </p:nvPicPr>
        <p:blipFill>
          <a:blip r:embed="rId33">
            <a:alphaModFix amt="30000"/>
          </a:blip>
          <a:stretch>
            <a:fillRect/>
          </a:stretch>
        </p:blipFill>
        <p:spPr>
          <a:xfrm>
            <a:off x="1570200" y="4607912"/>
            <a:ext cx="422017" cy="37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3787116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417629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456547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495465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534383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573301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612219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651137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690055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728973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767891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806809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845727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884645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923563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962481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13850" y="1001399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3787116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417629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456547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495465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534383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573301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612219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651137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6900557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728973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767891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806809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845727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884645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923563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9624818"/>
            <a:ext cx="234350" cy="3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3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3941925" y="10013998"/>
            <a:ext cx="234350" cy="30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