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Bitter Black"/>
      <p:bold r:id="rId10"/>
      <p:boldItalic r:id="rId11"/>
    </p:embeddedFont>
    <p:embeddedFont>
      <p:font typeface="Abril Fatface"/>
      <p:regular r:id="rId12"/>
    </p:embeddedFont>
    <p:embeddedFont>
      <p:font typeface="Fjalla One"/>
      <p:regular r:id="rId13"/>
    </p:embeddedFont>
    <p:embeddedFont>
      <p:font typeface="Fira Sans SemiBold"/>
      <p:regular r:id="rId14"/>
      <p:bold r:id="rId15"/>
      <p:italic r:id="rId16"/>
      <p:boldItalic r:id="rId17"/>
    </p:embeddedFont>
    <p:embeddedFont>
      <p:font typeface="Bitter"/>
      <p:regular r:id="rId18"/>
      <p:bold r:id="rId19"/>
      <p:italic r:id="rId20"/>
      <p:boldItalic r:id="rId21"/>
    </p:embeddedFont>
    <p:embeddedFont>
      <p:font typeface="UnifrakturMaguntia"/>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4479">
          <p15:clr>
            <a:srgbClr val="A4A3A4"/>
          </p15:clr>
        </p15:guide>
        <p15:guide id="2" pos="283">
          <p15:clr>
            <a:srgbClr val="9AA0A6"/>
          </p15:clr>
        </p15:guide>
        <p15:guide id="3" orient="horz" pos="6520">
          <p15:clr>
            <a:srgbClr val="9AA0A6"/>
          </p15:clr>
        </p15:guide>
        <p15:guide id="4" orient="horz" pos="1020">
          <p15:clr>
            <a:srgbClr val="9AA0A6"/>
          </p15:clr>
        </p15:guide>
        <p15:guide id="5" orient="horz" pos="2778">
          <p15:clr>
            <a:srgbClr val="9AA0A6"/>
          </p15:clr>
        </p15:guide>
        <p15:guide id="6" orient="horz" pos="6359">
          <p15:clr>
            <a:srgbClr val="9AA0A6"/>
          </p15:clr>
        </p15:guide>
        <p15:guide id="7" orient="horz" pos="4127">
          <p15:clr>
            <a:srgbClr val="9AA0A6"/>
          </p15:clr>
        </p15:guide>
        <p15:guide id="8" pos="2324">
          <p15:clr>
            <a:srgbClr val="9AA0A6"/>
          </p15:clr>
        </p15:guide>
        <p15:guide id="9" orient="horz" pos="429">
          <p15:clr>
            <a:srgbClr val="9AA0A6"/>
          </p15:clr>
        </p15:guide>
        <p15:guide id="10" orient="horz" pos="3474">
          <p15:clr>
            <a:srgbClr val="9AA0A6"/>
          </p15:clr>
        </p15:guide>
        <p15:guide id="11" orient="horz" pos="2608">
          <p15:clr>
            <a:srgbClr val="9AA0A6"/>
          </p15:clr>
        </p15:guide>
        <p15:guide id="12" pos="2438">
          <p15:clr>
            <a:srgbClr val="9AA0A6"/>
          </p15:clr>
        </p15:guide>
        <p15:guide id="13" orient="horz" pos="1134">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479"/>
        <p:guide pos="283"/>
        <p:guide pos="6520" orient="horz"/>
        <p:guide pos="1020" orient="horz"/>
        <p:guide pos="2778" orient="horz"/>
        <p:guide pos="6359" orient="horz"/>
        <p:guide pos="4127" orient="horz"/>
        <p:guide pos="2324"/>
        <p:guide pos="429" orient="horz"/>
        <p:guide pos="3474" orient="horz"/>
        <p:guide pos="2608" orient="horz"/>
        <p:guide pos="2438"/>
        <p:guide pos="113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itter-italic.fntdata"/><Relationship Id="rId11" Type="http://schemas.openxmlformats.org/officeDocument/2006/relationships/font" Target="fonts/BitterBlack-boldItalic.fntdata"/><Relationship Id="rId22" Type="http://schemas.openxmlformats.org/officeDocument/2006/relationships/font" Target="fonts/UnifrakturMaguntia-regular.fntdata"/><Relationship Id="rId10" Type="http://schemas.openxmlformats.org/officeDocument/2006/relationships/font" Target="fonts/BitterBlack-bold.fntdata"/><Relationship Id="rId21" Type="http://schemas.openxmlformats.org/officeDocument/2006/relationships/font" Target="fonts/Bitter-boldItalic.fntdata"/><Relationship Id="rId13" Type="http://schemas.openxmlformats.org/officeDocument/2006/relationships/font" Target="fonts/FjallaOne-regular.fntdata"/><Relationship Id="rId12" Type="http://schemas.openxmlformats.org/officeDocument/2006/relationships/font" Target="fonts/AbrilFatfac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FiraSansSemiBold-bold.fntdata"/><Relationship Id="rId14" Type="http://schemas.openxmlformats.org/officeDocument/2006/relationships/font" Target="fonts/FiraSansSemiBold-regular.fntdata"/><Relationship Id="rId17" Type="http://schemas.openxmlformats.org/officeDocument/2006/relationships/font" Target="fonts/FiraSansSemiBold-boldItalic.fntdata"/><Relationship Id="rId16" Type="http://schemas.openxmlformats.org/officeDocument/2006/relationships/font" Target="fonts/FiraSansSemiBold-italic.fntdata"/><Relationship Id="rId5" Type="http://schemas.openxmlformats.org/officeDocument/2006/relationships/notesMaster" Target="notesMasters/notesMaster1.xml"/><Relationship Id="rId19" Type="http://schemas.openxmlformats.org/officeDocument/2006/relationships/font" Target="fonts/Bitter-bold.fntdata"/><Relationship Id="rId6" Type="http://schemas.openxmlformats.org/officeDocument/2006/relationships/slide" Target="slides/slide1.xml"/><Relationship Id="rId18" Type="http://schemas.openxmlformats.org/officeDocument/2006/relationships/font" Target="fonts/Bitter-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0485682977_0_5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048568297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0485682977_0_12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0485682977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0485682977_0_2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0485682977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2.jpg"/><Relationship Id="rId6" Type="http://schemas.openxmlformats.org/officeDocument/2006/relationships/image" Target="../media/image10.jpg"/><Relationship Id="rId7"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jpg"/><Relationship Id="rId5" Type="http://schemas.openxmlformats.org/officeDocument/2006/relationships/image" Target="../media/image11.jpg"/><Relationship Id="rId6" Type="http://schemas.openxmlformats.org/officeDocument/2006/relationships/image" Target="../media/image1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57200" y="2971800"/>
            <a:ext cx="6650400" cy="4476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txBox="1"/>
          <p:nvPr/>
        </p:nvSpPr>
        <p:spPr>
          <a:xfrm>
            <a:off x="288075" y="571500"/>
            <a:ext cx="6951000" cy="954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6200">
                <a:solidFill>
                  <a:srgbClr val="1D1D1B"/>
                </a:solidFill>
                <a:latin typeface="UnifrakturMaguntia"/>
                <a:ea typeface="UnifrakturMaguntia"/>
                <a:cs typeface="UnifrakturMaguntia"/>
                <a:sym typeface="UnifrakturMaguntia"/>
              </a:rPr>
              <a:t>The Fake Newspaper</a:t>
            </a:r>
            <a:endParaRPr sz="6200">
              <a:solidFill>
                <a:srgbClr val="1D1D1B"/>
              </a:solidFill>
              <a:latin typeface="UnifrakturMaguntia"/>
              <a:ea typeface="UnifrakturMaguntia"/>
              <a:cs typeface="UnifrakturMaguntia"/>
              <a:sym typeface="UnifrakturMaguntia"/>
            </a:endParaRPr>
          </a:p>
        </p:txBody>
      </p:sp>
      <p:sp>
        <p:nvSpPr>
          <p:cNvPr id="56" name="Google Shape;56;p13"/>
          <p:cNvSpPr txBox="1"/>
          <p:nvPr/>
        </p:nvSpPr>
        <p:spPr>
          <a:xfrm>
            <a:off x="438150" y="1690700"/>
            <a:ext cx="17526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latin typeface="Abril Fatface"/>
                <a:ea typeface="Abril Fatface"/>
                <a:cs typeface="Abril Fatface"/>
                <a:sym typeface="Abril Fatface"/>
              </a:rPr>
              <a:t>NEWS FOR TODAY</a:t>
            </a:r>
            <a:endParaRPr>
              <a:latin typeface="Abril Fatface"/>
              <a:ea typeface="Abril Fatface"/>
              <a:cs typeface="Abril Fatface"/>
              <a:sym typeface="Abril Fatface"/>
            </a:endParaRPr>
          </a:p>
        </p:txBody>
      </p:sp>
      <p:grpSp>
        <p:nvGrpSpPr>
          <p:cNvPr id="57" name="Google Shape;57;p13"/>
          <p:cNvGrpSpPr/>
          <p:nvPr/>
        </p:nvGrpSpPr>
        <p:grpSpPr>
          <a:xfrm>
            <a:off x="452450" y="344138"/>
            <a:ext cx="6655100" cy="217850"/>
            <a:chOff x="452450" y="344138"/>
            <a:chExt cx="6655100" cy="217850"/>
          </a:xfrm>
        </p:grpSpPr>
        <p:pic>
          <p:nvPicPr>
            <p:cNvPr id="58" name="Google Shape;58;p13"/>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59" name="Google Shape;59;p13"/>
            <p:cNvGrpSpPr/>
            <p:nvPr/>
          </p:nvGrpSpPr>
          <p:grpSpPr>
            <a:xfrm>
              <a:off x="452450" y="433400"/>
              <a:ext cx="2371800" cy="61900"/>
              <a:chOff x="452450" y="433400"/>
              <a:chExt cx="2371800" cy="61900"/>
            </a:xfrm>
          </p:grpSpPr>
          <p:cxnSp>
            <p:nvCxnSpPr>
              <p:cNvPr id="60" name="Google Shape;60;p13"/>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61" name="Google Shape;61;p13"/>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62" name="Google Shape;62;p13"/>
            <p:cNvGrpSpPr/>
            <p:nvPr/>
          </p:nvGrpSpPr>
          <p:grpSpPr>
            <a:xfrm>
              <a:off x="4735750" y="433400"/>
              <a:ext cx="2371800" cy="61900"/>
              <a:chOff x="452450" y="433400"/>
              <a:chExt cx="2371800" cy="61900"/>
            </a:xfrm>
          </p:grpSpPr>
          <p:cxnSp>
            <p:nvCxnSpPr>
              <p:cNvPr id="63" name="Google Shape;63;p13"/>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64" name="Google Shape;64;p13"/>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cxnSp>
        <p:nvCxnSpPr>
          <p:cNvPr id="65" name="Google Shape;65;p13"/>
          <p:cNvCxnSpPr/>
          <p:nvPr/>
        </p:nvCxnSpPr>
        <p:spPr>
          <a:xfrm>
            <a:off x="452450" y="1595450"/>
            <a:ext cx="6662700" cy="0"/>
          </a:xfrm>
          <a:prstGeom prst="straightConnector1">
            <a:avLst/>
          </a:prstGeom>
          <a:noFill/>
          <a:ln cap="flat" cmpd="sng" w="19050">
            <a:solidFill>
              <a:srgbClr val="1D1D1B"/>
            </a:solidFill>
            <a:prstDash val="solid"/>
            <a:round/>
            <a:headEnd len="med" w="med" type="none"/>
            <a:tailEnd len="med" w="med" type="none"/>
          </a:ln>
        </p:spPr>
      </p:cxnSp>
      <p:cxnSp>
        <p:nvCxnSpPr>
          <p:cNvPr id="66" name="Google Shape;66;p13"/>
          <p:cNvCxnSpPr/>
          <p:nvPr/>
        </p:nvCxnSpPr>
        <p:spPr>
          <a:xfrm>
            <a:off x="452450" y="2005025"/>
            <a:ext cx="6662700" cy="0"/>
          </a:xfrm>
          <a:prstGeom prst="straightConnector1">
            <a:avLst/>
          </a:prstGeom>
          <a:noFill/>
          <a:ln cap="flat" cmpd="sng" w="19050">
            <a:solidFill>
              <a:srgbClr val="1D1D1B"/>
            </a:solidFill>
            <a:prstDash val="solid"/>
            <a:round/>
            <a:headEnd len="med" w="med" type="none"/>
            <a:tailEnd len="med" w="med" type="none"/>
          </a:ln>
        </p:spPr>
      </p:cxnSp>
      <p:sp>
        <p:nvSpPr>
          <p:cNvPr id="67" name="Google Shape;67;p13"/>
          <p:cNvSpPr txBox="1"/>
          <p:nvPr/>
        </p:nvSpPr>
        <p:spPr>
          <a:xfrm>
            <a:off x="3081325" y="1690700"/>
            <a:ext cx="14049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latin typeface="Abril Fatface"/>
                <a:ea typeface="Abril Fatface"/>
                <a:cs typeface="Abril Fatface"/>
                <a:sym typeface="Abril Fatface"/>
              </a:rPr>
              <a:t>SPORT NEWS</a:t>
            </a:r>
            <a:endParaRPr>
              <a:latin typeface="Abril Fatface"/>
              <a:ea typeface="Abril Fatface"/>
              <a:cs typeface="Abril Fatface"/>
              <a:sym typeface="Abril Fatface"/>
            </a:endParaRPr>
          </a:p>
        </p:txBody>
      </p:sp>
      <p:sp>
        <p:nvSpPr>
          <p:cNvPr id="68" name="Google Shape;68;p13"/>
          <p:cNvSpPr/>
          <p:nvPr/>
        </p:nvSpPr>
        <p:spPr>
          <a:xfrm>
            <a:off x="2528900" y="1781175"/>
            <a:ext cx="61800" cy="618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4981613" y="1781175"/>
            <a:ext cx="61800" cy="61800"/>
          </a:xfrm>
          <a:prstGeom prst="ellipse">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txBox="1"/>
          <p:nvPr/>
        </p:nvSpPr>
        <p:spPr>
          <a:xfrm>
            <a:off x="5243513" y="1690700"/>
            <a:ext cx="1880700" cy="2154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a:latin typeface="Abril Fatface"/>
                <a:ea typeface="Abril Fatface"/>
                <a:cs typeface="Abril Fatface"/>
                <a:sym typeface="Abril Fatface"/>
              </a:rPr>
              <a:t>SPECIAL EDITION</a:t>
            </a:r>
            <a:endParaRPr>
              <a:latin typeface="Abril Fatface"/>
              <a:ea typeface="Abril Fatface"/>
              <a:cs typeface="Abril Fatface"/>
              <a:sym typeface="Abril Fatface"/>
            </a:endParaRPr>
          </a:p>
        </p:txBody>
      </p:sp>
      <p:sp>
        <p:nvSpPr>
          <p:cNvPr id="71" name="Google Shape;71;p13"/>
          <p:cNvSpPr txBox="1"/>
          <p:nvPr/>
        </p:nvSpPr>
        <p:spPr>
          <a:xfrm>
            <a:off x="333375" y="1943100"/>
            <a:ext cx="6858000" cy="1108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7200">
                <a:solidFill>
                  <a:srgbClr val="B1463D"/>
                </a:solidFill>
                <a:latin typeface="Fira Sans SemiBold"/>
                <a:ea typeface="Fira Sans SemiBold"/>
                <a:cs typeface="Fira Sans SemiBold"/>
                <a:sym typeface="Fira Sans SemiBold"/>
              </a:rPr>
              <a:t>BREAKING NEWS</a:t>
            </a:r>
            <a:endParaRPr sz="7200">
              <a:solidFill>
                <a:srgbClr val="B1463D"/>
              </a:solidFill>
              <a:latin typeface="Fira Sans SemiBold"/>
              <a:ea typeface="Fira Sans SemiBold"/>
              <a:cs typeface="Fira Sans SemiBold"/>
              <a:sym typeface="Fira Sans SemiBold"/>
            </a:endParaRPr>
          </a:p>
        </p:txBody>
      </p:sp>
      <p:sp>
        <p:nvSpPr>
          <p:cNvPr id="72" name="Google Shape;72;p13"/>
          <p:cNvSpPr txBox="1"/>
          <p:nvPr/>
        </p:nvSpPr>
        <p:spPr>
          <a:xfrm>
            <a:off x="361950" y="3075113"/>
            <a:ext cx="68580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600">
                <a:solidFill>
                  <a:schemeClr val="lt1"/>
                </a:solidFill>
                <a:latin typeface="Fjalla One"/>
                <a:ea typeface="Fjalla One"/>
                <a:cs typeface="Fjalla One"/>
                <a:sym typeface="Fjalla One"/>
              </a:rPr>
              <a:t>INTEGER HENDRERIT IPSUM NON NIBH SCELERISQUE, NON TINCIDUNT ODIO FERMENTUM</a:t>
            </a:r>
            <a:endParaRPr sz="1600">
              <a:solidFill>
                <a:schemeClr val="lt1"/>
              </a:solidFill>
              <a:latin typeface="Fjalla One"/>
              <a:ea typeface="Fjalla One"/>
              <a:cs typeface="Fjalla One"/>
              <a:sym typeface="Fjalla One"/>
            </a:endParaRPr>
          </a:p>
        </p:txBody>
      </p:sp>
      <p:sp>
        <p:nvSpPr>
          <p:cNvPr id="73" name="Google Shape;73;p13"/>
          <p:cNvSpPr txBox="1"/>
          <p:nvPr/>
        </p:nvSpPr>
        <p:spPr>
          <a:xfrm>
            <a:off x="438150" y="3448063"/>
            <a:ext cx="2743200" cy="1139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3700">
                <a:latin typeface="Bitter Black"/>
                <a:ea typeface="Bitter Black"/>
                <a:cs typeface="Bitter Black"/>
                <a:sym typeface="Bitter Black"/>
              </a:rPr>
              <a:t>ACTIVISTS AGAINST</a:t>
            </a:r>
            <a:endParaRPr sz="3700">
              <a:latin typeface="Bitter Black"/>
              <a:ea typeface="Bitter Black"/>
              <a:cs typeface="Bitter Black"/>
              <a:sym typeface="Bitter Black"/>
            </a:endParaRPr>
          </a:p>
        </p:txBody>
      </p:sp>
      <p:pic>
        <p:nvPicPr>
          <p:cNvPr id="74" name="Google Shape;74;p13"/>
          <p:cNvPicPr preferRelativeResize="0"/>
          <p:nvPr/>
        </p:nvPicPr>
        <p:blipFill rotWithShape="1">
          <a:blip r:embed="rId4">
            <a:alphaModFix/>
          </a:blip>
          <a:srcRect b="3759" l="0" r="0" t="18720"/>
          <a:stretch/>
        </p:blipFill>
        <p:spPr>
          <a:xfrm>
            <a:off x="2970000" y="3557600"/>
            <a:ext cx="4137550" cy="4812401"/>
          </a:xfrm>
          <a:prstGeom prst="rect">
            <a:avLst/>
          </a:prstGeom>
          <a:noFill/>
          <a:ln>
            <a:noFill/>
          </a:ln>
        </p:spPr>
      </p:pic>
      <p:sp>
        <p:nvSpPr>
          <p:cNvPr id="75" name="Google Shape;75;p13"/>
          <p:cNvSpPr/>
          <p:nvPr/>
        </p:nvSpPr>
        <p:spPr>
          <a:xfrm>
            <a:off x="2970050" y="8370000"/>
            <a:ext cx="4137600" cy="4788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txBox="1"/>
          <p:nvPr/>
        </p:nvSpPr>
        <p:spPr>
          <a:xfrm>
            <a:off x="2970000" y="8536800"/>
            <a:ext cx="41376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chemeClr val="lt1"/>
                </a:solidFill>
                <a:latin typeface="Fjalla One"/>
                <a:ea typeface="Fjalla One"/>
                <a:cs typeface="Fjalla One"/>
                <a:sym typeface="Fjalla One"/>
              </a:rPr>
              <a:t>PELLENTESQUE INTERDUM DUI LACINIA MAGNA ULLAMCORPER</a:t>
            </a:r>
            <a:endParaRPr>
              <a:solidFill>
                <a:schemeClr val="lt1"/>
              </a:solidFill>
              <a:latin typeface="Fjalla One"/>
              <a:ea typeface="Fjalla One"/>
              <a:cs typeface="Fjalla One"/>
              <a:sym typeface="Fjalla One"/>
            </a:endParaRPr>
          </a:p>
        </p:txBody>
      </p:sp>
      <p:sp>
        <p:nvSpPr>
          <p:cNvPr id="77" name="Google Shape;77;p13"/>
          <p:cNvSpPr txBox="1"/>
          <p:nvPr/>
        </p:nvSpPr>
        <p:spPr>
          <a:xfrm>
            <a:off x="447675" y="4600575"/>
            <a:ext cx="2305200" cy="54951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Clr>
                <a:schemeClr val="dk1"/>
              </a:buClr>
              <a:buSzPts val="1100"/>
              <a:buFont typeface="Arial"/>
              <a:buNone/>
            </a:pPr>
            <a:r>
              <a:rPr lang="ru" sz="1200">
                <a:latin typeface="Bitter"/>
                <a:ea typeface="Bitter"/>
                <a:cs typeface="Bitter"/>
                <a:sym typeface="Bitter"/>
              </a:rPr>
              <a:t>Suspendisse hendrerit eros vel neque posuere laoreet. Praesent ut purus eget metus convallis mattis eget vitae ex. Maecenas nec orci nisi. Quisque imperdiet leo sapien, eu dictum enim fringilla venenatis. Ut vehicula a urna nec ullamcorper. Phasellus urna augue, rhoncus nec efficitur condimentum, rhoncus ac sapien. Nam porta maximus enim et ultricies. </a:t>
            </a:r>
            <a:endParaRPr sz="1200">
              <a:latin typeface="Bitter"/>
              <a:ea typeface="Bitter"/>
              <a:cs typeface="Bitter"/>
              <a:sym typeface="Bitter"/>
            </a:endParaRPr>
          </a:p>
          <a:p>
            <a:pPr indent="0" lvl="0" marL="0" rtl="0" algn="just">
              <a:lnSpc>
                <a:spcPct val="125000"/>
              </a:lnSpc>
              <a:spcBef>
                <a:spcPts val="0"/>
              </a:spcBef>
              <a:spcAft>
                <a:spcPts val="0"/>
              </a:spcAft>
              <a:buNone/>
            </a:pPr>
            <a:r>
              <a:rPr lang="ru" sz="1200">
                <a:latin typeface="Bitter"/>
                <a:ea typeface="Bitter"/>
                <a:cs typeface="Bitter"/>
                <a:sym typeface="Bitter"/>
              </a:rPr>
              <a:t>Donec vulputate leo pellentesque dolor mollis aliquam. Nullam tincidunt odio sed purus rutrum ullamcorper. Nulla facilisi. Aliquam vitae congue sem, in viverra urna. Vestibulum facilisis lorem nec mi cursus, non convallis. nibh ultricies. Cras urna tortor, pretium et elementum at, blandit cursus sapien. Nullam non commodo mi.</a:t>
            </a:r>
            <a:endParaRPr sz="1200">
              <a:latin typeface="Bitter"/>
              <a:ea typeface="Bitter"/>
              <a:cs typeface="Bitter"/>
              <a:sym typeface="Bitter"/>
            </a:endParaRPr>
          </a:p>
        </p:txBody>
      </p:sp>
      <p:grpSp>
        <p:nvGrpSpPr>
          <p:cNvPr id="78" name="Google Shape;78;p13"/>
          <p:cNvGrpSpPr/>
          <p:nvPr/>
        </p:nvGrpSpPr>
        <p:grpSpPr>
          <a:xfrm>
            <a:off x="452450" y="10168500"/>
            <a:ext cx="6655100" cy="217850"/>
            <a:chOff x="452450" y="344138"/>
            <a:chExt cx="6655100" cy="217850"/>
          </a:xfrm>
        </p:grpSpPr>
        <p:pic>
          <p:nvPicPr>
            <p:cNvPr id="79" name="Google Shape;79;p13"/>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80" name="Google Shape;80;p13"/>
            <p:cNvGrpSpPr/>
            <p:nvPr/>
          </p:nvGrpSpPr>
          <p:grpSpPr>
            <a:xfrm>
              <a:off x="452450" y="433400"/>
              <a:ext cx="2371800" cy="61900"/>
              <a:chOff x="452450" y="433400"/>
              <a:chExt cx="2371800" cy="61900"/>
            </a:xfrm>
          </p:grpSpPr>
          <p:cxnSp>
            <p:nvCxnSpPr>
              <p:cNvPr id="81" name="Google Shape;81;p13"/>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82" name="Google Shape;82;p13"/>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83" name="Google Shape;83;p13"/>
            <p:cNvGrpSpPr/>
            <p:nvPr/>
          </p:nvGrpSpPr>
          <p:grpSpPr>
            <a:xfrm>
              <a:off x="4735750" y="433400"/>
              <a:ext cx="2371800" cy="61900"/>
              <a:chOff x="452450" y="433400"/>
              <a:chExt cx="2371800" cy="61900"/>
            </a:xfrm>
          </p:grpSpPr>
          <p:cxnSp>
            <p:nvCxnSpPr>
              <p:cNvPr id="84" name="Google Shape;84;p13"/>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85" name="Google Shape;85;p13"/>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sp>
        <p:nvSpPr>
          <p:cNvPr id="86" name="Google Shape;86;p13"/>
          <p:cNvSpPr txBox="1"/>
          <p:nvPr/>
        </p:nvSpPr>
        <p:spPr>
          <a:xfrm>
            <a:off x="2970050" y="8943975"/>
            <a:ext cx="4137600" cy="1108200"/>
          </a:xfrm>
          <a:prstGeom prst="rect">
            <a:avLst/>
          </a:prstGeom>
          <a:noFill/>
          <a:ln>
            <a:noFill/>
          </a:ln>
        </p:spPr>
        <p:txBody>
          <a:bodyPr anchorCtr="0" anchor="t" bIns="0" lIns="0" spcFirstLastPara="1" rIns="0" wrap="square" tIns="0">
            <a:spAutoFit/>
          </a:bodyPr>
          <a:lstStyle/>
          <a:p>
            <a:pPr indent="0" lvl="0" marL="0" rtl="0" algn="ctr">
              <a:lnSpc>
                <a:spcPct val="125000"/>
              </a:lnSpc>
              <a:spcBef>
                <a:spcPts val="0"/>
              </a:spcBef>
              <a:spcAft>
                <a:spcPts val="0"/>
              </a:spcAft>
              <a:buNone/>
            </a:pPr>
            <a:r>
              <a:rPr lang="ru" sz="1200">
                <a:latin typeface="Bitter"/>
                <a:ea typeface="Bitter"/>
                <a:cs typeface="Bitter"/>
                <a:sym typeface="Bitter"/>
              </a:rPr>
              <a:t>Aliquam semper porttitor justo, eget hendrerit purus sagittis in. In arcu turpis, vulputate eget rhoncus at, luctus eget sapien. Suspendisse hendrerit eros vel neque posuere laoreet. Praesent ut purus eget metus convallis mattis eget vitae ex. Maecenas nec orci nisi. </a:t>
            </a:r>
            <a:endParaRPr sz="1200">
              <a:latin typeface="Bitter"/>
              <a:ea typeface="Bitter"/>
              <a:cs typeface="Bitter"/>
              <a:sym typeface="Bitt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14"/>
          <p:cNvGrpSpPr/>
          <p:nvPr/>
        </p:nvGrpSpPr>
        <p:grpSpPr>
          <a:xfrm>
            <a:off x="452450" y="344138"/>
            <a:ext cx="6655100" cy="217850"/>
            <a:chOff x="452450" y="344138"/>
            <a:chExt cx="6655100" cy="217850"/>
          </a:xfrm>
        </p:grpSpPr>
        <p:pic>
          <p:nvPicPr>
            <p:cNvPr id="92" name="Google Shape;92;p14"/>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93" name="Google Shape;93;p14"/>
            <p:cNvGrpSpPr/>
            <p:nvPr/>
          </p:nvGrpSpPr>
          <p:grpSpPr>
            <a:xfrm>
              <a:off x="452450" y="433400"/>
              <a:ext cx="2371800" cy="61900"/>
              <a:chOff x="452450" y="433400"/>
              <a:chExt cx="2371800" cy="61900"/>
            </a:xfrm>
          </p:grpSpPr>
          <p:cxnSp>
            <p:nvCxnSpPr>
              <p:cNvPr id="94" name="Google Shape;94;p14"/>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95" name="Google Shape;95;p14"/>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96" name="Google Shape;96;p14"/>
            <p:cNvGrpSpPr/>
            <p:nvPr/>
          </p:nvGrpSpPr>
          <p:grpSpPr>
            <a:xfrm>
              <a:off x="4735750" y="433400"/>
              <a:ext cx="2371800" cy="61900"/>
              <a:chOff x="452450" y="433400"/>
              <a:chExt cx="2371800" cy="61900"/>
            </a:xfrm>
          </p:grpSpPr>
          <p:cxnSp>
            <p:nvCxnSpPr>
              <p:cNvPr id="97" name="Google Shape;97;p14"/>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98" name="Google Shape;98;p14"/>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grpSp>
        <p:nvGrpSpPr>
          <p:cNvPr id="99" name="Google Shape;99;p14"/>
          <p:cNvGrpSpPr/>
          <p:nvPr/>
        </p:nvGrpSpPr>
        <p:grpSpPr>
          <a:xfrm>
            <a:off x="452450" y="10168500"/>
            <a:ext cx="6655100" cy="217850"/>
            <a:chOff x="452450" y="344138"/>
            <a:chExt cx="6655100" cy="217850"/>
          </a:xfrm>
        </p:grpSpPr>
        <p:pic>
          <p:nvPicPr>
            <p:cNvPr id="100" name="Google Shape;100;p14"/>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101" name="Google Shape;101;p14"/>
            <p:cNvGrpSpPr/>
            <p:nvPr/>
          </p:nvGrpSpPr>
          <p:grpSpPr>
            <a:xfrm>
              <a:off x="452450" y="433400"/>
              <a:ext cx="2371800" cy="61900"/>
              <a:chOff x="452450" y="433400"/>
              <a:chExt cx="2371800" cy="61900"/>
            </a:xfrm>
          </p:grpSpPr>
          <p:cxnSp>
            <p:nvCxnSpPr>
              <p:cNvPr id="102" name="Google Shape;102;p14"/>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03" name="Google Shape;103;p14"/>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104" name="Google Shape;104;p14"/>
            <p:cNvGrpSpPr/>
            <p:nvPr/>
          </p:nvGrpSpPr>
          <p:grpSpPr>
            <a:xfrm>
              <a:off x="4735750" y="433400"/>
              <a:ext cx="2371800" cy="61900"/>
              <a:chOff x="452450" y="433400"/>
              <a:chExt cx="2371800" cy="61900"/>
            </a:xfrm>
          </p:grpSpPr>
          <p:cxnSp>
            <p:nvCxnSpPr>
              <p:cNvPr id="105" name="Google Shape;105;p14"/>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06" name="Google Shape;106;p14"/>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grpSp>
        <p:nvGrpSpPr>
          <p:cNvPr id="107" name="Google Shape;107;p14"/>
          <p:cNvGrpSpPr/>
          <p:nvPr/>
        </p:nvGrpSpPr>
        <p:grpSpPr>
          <a:xfrm>
            <a:off x="3867150" y="8048625"/>
            <a:ext cx="3242700" cy="2047175"/>
            <a:chOff x="3867150" y="8048625"/>
            <a:chExt cx="3242700" cy="2047175"/>
          </a:xfrm>
        </p:grpSpPr>
        <p:sp>
          <p:nvSpPr>
            <p:cNvPr id="108" name="Google Shape;108;p14"/>
            <p:cNvSpPr/>
            <p:nvPr/>
          </p:nvSpPr>
          <p:spPr>
            <a:xfrm>
              <a:off x="3867150" y="8053400"/>
              <a:ext cx="3242700" cy="2042400"/>
            </a:xfrm>
            <a:prstGeom prst="roundRect">
              <a:avLst>
                <a:gd fmla="val 7910" name="adj"/>
              </a:avLst>
            </a:prstGeom>
            <a:noFill/>
            <a:ln cap="flat"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3871925" y="8048625"/>
              <a:ext cx="3237600" cy="495300"/>
            </a:xfrm>
            <a:prstGeom prst="round2SameRect">
              <a:avLst>
                <a:gd fmla="val 34434" name="adj1"/>
                <a:gd fmla="val 0" name="adj2"/>
              </a:avLst>
            </a:prstGeom>
            <a:solidFill>
              <a:srgbClr val="1D1D1B"/>
            </a:solidFill>
            <a:ln cap="flat"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 name="Google Shape;110;p14"/>
          <p:cNvSpPr/>
          <p:nvPr/>
        </p:nvSpPr>
        <p:spPr>
          <a:xfrm>
            <a:off x="3871925" y="723900"/>
            <a:ext cx="3237600" cy="2833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 name="Google Shape;111;p14"/>
          <p:cNvPicPr preferRelativeResize="0"/>
          <p:nvPr/>
        </p:nvPicPr>
        <p:blipFill rotWithShape="1">
          <a:blip r:embed="rId4">
            <a:alphaModFix/>
          </a:blip>
          <a:srcRect b="4927" l="0" r="0" t="10556"/>
          <a:stretch/>
        </p:blipFill>
        <p:spPr>
          <a:xfrm>
            <a:off x="452450" y="720000"/>
            <a:ext cx="3237552" cy="4099651"/>
          </a:xfrm>
          <a:prstGeom prst="rect">
            <a:avLst/>
          </a:prstGeom>
          <a:noFill/>
          <a:ln>
            <a:noFill/>
          </a:ln>
        </p:spPr>
      </p:pic>
      <p:sp>
        <p:nvSpPr>
          <p:cNvPr id="112" name="Google Shape;112;p14"/>
          <p:cNvSpPr txBox="1"/>
          <p:nvPr/>
        </p:nvSpPr>
        <p:spPr>
          <a:xfrm>
            <a:off x="450000" y="4863350"/>
            <a:ext cx="3237600" cy="11391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chemeClr val="dk1"/>
              </a:buClr>
              <a:buSzPts val="1100"/>
              <a:buFont typeface="Arial"/>
              <a:buNone/>
            </a:pPr>
            <a:r>
              <a:rPr lang="ru" sz="3700">
                <a:solidFill>
                  <a:srgbClr val="B1463D"/>
                </a:solidFill>
                <a:latin typeface="Bitter Black"/>
                <a:ea typeface="Bitter Black"/>
                <a:cs typeface="Bitter Black"/>
                <a:sym typeface="Bitter Black"/>
              </a:rPr>
              <a:t>DECEIVED A</a:t>
            </a:r>
            <a:endParaRPr sz="3700">
              <a:solidFill>
                <a:srgbClr val="B1463D"/>
              </a:solidFill>
              <a:latin typeface="Bitter Black"/>
              <a:ea typeface="Bitter Black"/>
              <a:cs typeface="Bitter Black"/>
              <a:sym typeface="Bitter Black"/>
            </a:endParaRPr>
          </a:p>
          <a:p>
            <a:pPr indent="0" lvl="0" marL="0" rtl="0" algn="l">
              <a:lnSpc>
                <a:spcPct val="100000"/>
              </a:lnSpc>
              <a:spcBef>
                <a:spcPts val="0"/>
              </a:spcBef>
              <a:spcAft>
                <a:spcPts val="0"/>
              </a:spcAft>
              <a:buNone/>
            </a:pPr>
            <a:r>
              <a:rPr lang="ru" sz="3700">
                <a:solidFill>
                  <a:srgbClr val="B1463D"/>
                </a:solidFill>
                <a:latin typeface="Bitter Black"/>
                <a:ea typeface="Bitter Black"/>
                <a:cs typeface="Bitter Black"/>
                <a:sym typeface="Bitter Black"/>
              </a:rPr>
              <a:t>CUSTOMER?</a:t>
            </a:r>
            <a:endParaRPr sz="3700">
              <a:solidFill>
                <a:srgbClr val="B1463D"/>
              </a:solidFill>
              <a:latin typeface="Bitter Black"/>
              <a:ea typeface="Bitter Black"/>
              <a:cs typeface="Bitter Black"/>
              <a:sym typeface="Bitter Black"/>
            </a:endParaRPr>
          </a:p>
        </p:txBody>
      </p:sp>
      <p:sp>
        <p:nvSpPr>
          <p:cNvPr id="113" name="Google Shape;113;p14"/>
          <p:cNvSpPr txBox="1"/>
          <p:nvPr/>
        </p:nvSpPr>
        <p:spPr>
          <a:xfrm>
            <a:off x="459525" y="6073000"/>
            <a:ext cx="3237600" cy="1800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ru" sz="1200">
                <a:latin typeface="Bitter"/>
                <a:ea typeface="Bitter"/>
                <a:cs typeface="Bitter"/>
                <a:sym typeface="Bitter"/>
              </a:rPr>
              <a:t>Quisque ac elementum metus. Donec molestie mauris id pharetra tempor. Etiam ultricies ut massa tempor porta. Integer sit amet consectetur felis, a commodo purus. Ut sed vulputate libero, sit amet varius tortor. Fusce lacinia malesuada lacinia. Vestibulum ante ipsum primis in faucibus orci luctus et ultrices posuere cubilia curae.</a:t>
            </a:r>
            <a:endParaRPr sz="1200">
              <a:latin typeface="Bitter"/>
              <a:ea typeface="Bitter"/>
              <a:cs typeface="Bitter"/>
              <a:sym typeface="Bitter"/>
            </a:endParaRPr>
          </a:p>
        </p:txBody>
      </p:sp>
      <p:pic>
        <p:nvPicPr>
          <p:cNvPr id="114" name="Google Shape;114;p14"/>
          <p:cNvPicPr preferRelativeResize="0"/>
          <p:nvPr/>
        </p:nvPicPr>
        <p:blipFill rotWithShape="1">
          <a:blip r:embed="rId5">
            <a:alphaModFix/>
          </a:blip>
          <a:srcRect b="0" l="9812" r="5671" t="19839"/>
          <a:stretch/>
        </p:blipFill>
        <p:spPr>
          <a:xfrm>
            <a:off x="450000" y="8048625"/>
            <a:ext cx="3237552" cy="2047050"/>
          </a:xfrm>
          <a:prstGeom prst="rect">
            <a:avLst/>
          </a:prstGeom>
          <a:noFill/>
          <a:ln>
            <a:noFill/>
          </a:ln>
        </p:spPr>
      </p:pic>
      <p:pic>
        <p:nvPicPr>
          <p:cNvPr id="115" name="Google Shape;115;p14"/>
          <p:cNvPicPr preferRelativeResize="0"/>
          <p:nvPr/>
        </p:nvPicPr>
        <p:blipFill rotWithShape="1">
          <a:blip r:embed="rId6">
            <a:alphaModFix/>
          </a:blip>
          <a:srcRect b="0" l="0" r="1632" t="0"/>
          <a:stretch/>
        </p:blipFill>
        <p:spPr>
          <a:xfrm>
            <a:off x="3870000" y="3714750"/>
            <a:ext cx="3237552" cy="4115251"/>
          </a:xfrm>
          <a:prstGeom prst="rect">
            <a:avLst/>
          </a:prstGeom>
          <a:noFill/>
          <a:ln>
            <a:noFill/>
          </a:ln>
        </p:spPr>
      </p:pic>
      <p:sp>
        <p:nvSpPr>
          <p:cNvPr id="116" name="Google Shape;116;p14"/>
          <p:cNvSpPr txBox="1"/>
          <p:nvPr/>
        </p:nvSpPr>
        <p:spPr>
          <a:xfrm>
            <a:off x="3955700" y="805700"/>
            <a:ext cx="3049800" cy="3540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2300">
                <a:solidFill>
                  <a:srgbClr val="1D1D1B"/>
                </a:solidFill>
                <a:latin typeface="Bitter Black"/>
                <a:ea typeface="Bitter Black"/>
                <a:cs typeface="Bitter Black"/>
                <a:sym typeface="Bitter Black"/>
              </a:rPr>
              <a:t>UPCOMING EVENTS</a:t>
            </a:r>
            <a:endParaRPr sz="2300">
              <a:solidFill>
                <a:srgbClr val="1D1D1B"/>
              </a:solidFill>
              <a:latin typeface="Bitter Black"/>
              <a:ea typeface="Bitter Black"/>
              <a:cs typeface="Bitter Black"/>
              <a:sym typeface="Bitter Black"/>
            </a:endParaRPr>
          </a:p>
        </p:txBody>
      </p:sp>
      <p:cxnSp>
        <p:nvCxnSpPr>
          <p:cNvPr id="117" name="Google Shape;117;p14"/>
          <p:cNvCxnSpPr/>
          <p:nvPr/>
        </p:nvCxnSpPr>
        <p:spPr>
          <a:xfrm>
            <a:off x="3976700" y="1228725"/>
            <a:ext cx="2981400" cy="0"/>
          </a:xfrm>
          <a:prstGeom prst="straightConnector1">
            <a:avLst/>
          </a:prstGeom>
          <a:noFill/>
          <a:ln cap="flat" cmpd="sng" w="19050">
            <a:solidFill>
              <a:schemeClr val="dk2"/>
            </a:solidFill>
            <a:prstDash val="dot"/>
            <a:round/>
            <a:headEnd len="med" w="med" type="none"/>
            <a:tailEnd len="med" w="med" type="none"/>
          </a:ln>
        </p:spPr>
      </p:cxnSp>
      <p:grpSp>
        <p:nvGrpSpPr>
          <p:cNvPr id="118" name="Google Shape;118;p14"/>
          <p:cNvGrpSpPr/>
          <p:nvPr/>
        </p:nvGrpSpPr>
        <p:grpSpPr>
          <a:xfrm>
            <a:off x="3984275" y="1354900"/>
            <a:ext cx="3049800" cy="2077550"/>
            <a:chOff x="3984275" y="1354900"/>
            <a:chExt cx="3049800" cy="2077550"/>
          </a:xfrm>
        </p:grpSpPr>
        <p:sp>
          <p:nvSpPr>
            <p:cNvPr id="119" name="Google Shape;119;p14"/>
            <p:cNvSpPr txBox="1"/>
            <p:nvPr/>
          </p:nvSpPr>
          <p:spPr>
            <a:xfrm>
              <a:off x="3984275" y="1354900"/>
              <a:ext cx="30498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a:solidFill>
                    <a:srgbClr val="1D1D1B"/>
                  </a:solidFill>
                  <a:latin typeface="Bitter"/>
                  <a:ea typeface="Bitter"/>
                  <a:cs typeface="Bitter"/>
                  <a:sym typeface="Bitter"/>
                </a:rPr>
                <a:t>• Praesent quis sapien tellus  2th</a:t>
              </a:r>
              <a:endParaRPr>
                <a:solidFill>
                  <a:srgbClr val="1D1D1B"/>
                </a:solidFill>
                <a:latin typeface="Bitter"/>
                <a:ea typeface="Bitter"/>
                <a:cs typeface="Bitter"/>
                <a:sym typeface="Bitter"/>
              </a:endParaRPr>
            </a:p>
          </p:txBody>
        </p:sp>
        <p:sp>
          <p:nvSpPr>
            <p:cNvPr id="120" name="Google Shape;120;p14"/>
            <p:cNvSpPr txBox="1"/>
            <p:nvPr/>
          </p:nvSpPr>
          <p:spPr>
            <a:xfrm>
              <a:off x="3984275" y="1727330"/>
              <a:ext cx="30498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a:solidFill>
                    <a:srgbClr val="1D1D1B"/>
                  </a:solidFill>
                  <a:latin typeface="Bitter"/>
                  <a:ea typeface="Bitter"/>
                  <a:cs typeface="Bitter"/>
                  <a:sym typeface="Bitter"/>
                </a:rPr>
                <a:t>• Etiam ut quam consectetur 9th</a:t>
              </a:r>
              <a:endParaRPr>
                <a:solidFill>
                  <a:srgbClr val="1D1D1B"/>
                </a:solidFill>
                <a:latin typeface="Bitter"/>
                <a:ea typeface="Bitter"/>
                <a:cs typeface="Bitter"/>
                <a:sym typeface="Bitter"/>
              </a:endParaRPr>
            </a:p>
          </p:txBody>
        </p:sp>
        <p:sp>
          <p:nvSpPr>
            <p:cNvPr id="121" name="Google Shape;121;p14"/>
            <p:cNvSpPr txBox="1"/>
            <p:nvPr/>
          </p:nvSpPr>
          <p:spPr>
            <a:xfrm>
              <a:off x="3984275" y="2099760"/>
              <a:ext cx="30498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a:solidFill>
                    <a:srgbClr val="1D1D1B"/>
                  </a:solidFill>
                  <a:latin typeface="Bitter"/>
                  <a:ea typeface="Bitter"/>
                  <a:cs typeface="Bitter"/>
                  <a:sym typeface="Bitter"/>
                </a:rPr>
                <a:t>• Aenean in ipsum facilisis 12th</a:t>
              </a:r>
              <a:endParaRPr>
                <a:solidFill>
                  <a:srgbClr val="1D1D1B"/>
                </a:solidFill>
                <a:latin typeface="Bitter"/>
                <a:ea typeface="Bitter"/>
                <a:cs typeface="Bitter"/>
                <a:sym typeface="Bitter"/>
              </a:endParaRPr>
            </a:p>
          </p:txBody>
        </p:sp>
        <p:sp>
          <p:nvSpPr>
            <p:cNvPr id="122" name="Google Shape;122;p14"/>
            <p:cNvSpPr txBox="1"/>
            <p:nvPr/>
          </p:nvSpPr>
          <p:spPr>
            <a:xfrm>
              <a:off x="3984275" y="2472190"/>
              <a:ext cx="30498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a:solidFill>
                    <a:srgbClr val="1D1D1B"/>
                  </a:solidFill>
                  <a:latin typeface="Bitter"/>
                  <a:ea typeface="Bitter"/>
                  <a:cs typeface="Bitter"/>
                  <a:sym typeface="Bitter"/>
                </a:rPr>
                <a:t>• Sed feugiat sem vitae 25th</a:t>
              </a:r>
              <a:endParaRPr>
                <a:solidFill>
                  <a:srgbClr val="1D1D1B"/>
                </a:solidFill>
                <a:latin typeface="Bitter"/>
                <a:ea typeface="Bitter"/>
                <a:cs typeface="Bitter"/>
                <a:sym typeface="Bitter"/>
              </a:endParaRPr>
            </a:p>
          </p:txBody>
        </p:sp>
        <p:sp>
          <p:nvSpPr>
            <p:cNvPr id="123" name="Google Shape;123;p14"/>
            <p:cNvSpPr txBox="1"/>
            <p:nvPr/>
          </p:nvSpPr>
          <p:spPr>
            <a:xfrm>
              <a:off x="3984275" y="2844620"/>
              <a:ext cx="30498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a:solidFill>
                    <a:srgbClr val="1D1D1B"/>
                  </a:solidFill>
                  <a:latin typeface="Bitter"/>
                  <a:ea typeface="Bitter"/>
                  <a:cs typeface="Bitter"/>
                  <a:sym typeface="Bitter"/>
                </a:rPr>
                <a:t>• Integer facilisis urna 26th</a:t>
              </a:r>
              <a:endParaRPr>
                <a:solidFill>
                  <a:srgbClr val="1D1D1B"/>
                </a:solidFill>
                <a:latin typeface="Bitter"/>
                <a:ea typeface="Bitter"/>
                <a:cs typeface="Bitter"/>
                <a:sym typeface="Bitter"/>
              </a:endParaRPr>
            </a:p>
          </p:txBody>
        </p:sp>
        <p:sp>
          <p:nvSpPr>
            <p:cNvPr id="124" name="Google Shape;124;p14"/>
            <p:cNvSpPr txBox="1"/>
            <p:nvPr/>
          </p:nvSpPr>
          <p:spPr>
            <a:xfrm>
              <a:off x="3984275" y="3217050"/>
              <a:ext cx="3049800" cy="21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a:solidFill>
                    <a:srgbClr val="1D1D1B"/>
                  </a:solidFill>
                  <a:latin typeface="Bitter"/>
                  <a:ea typeface="Bitter"/>
                  <a:cs typeface="Bitter"/>
                  <a:sym typeface="Bitter"/>
                </a:rPr>
                <a:t>• Aenean quis turpis eget mi 28th</a:t>
              </a:r>
              <a:endParaRPr>
                <a:solidFill>
                  <a:srgbClr val="1D1D1B"/>
                </a:solidFill>
                <a:latin typeface="Bitter"/>
                <a:ea typeface="Bitter"/>
                <a:cs typeface="Bitter"/>
                <a:sym typeface="Bitter"/>
              </a:endParaRPr>
            </a:p>
          </p:txBody>
        </p:sp>
      </p:grpSp>
      <p:sp>
        <p:nvSpPr>
          <p:cNvPr id="125" name="Google Shape;125;p14"/>
          <p:cNvSpPr txBox="1"/>
          <p:nvPr/>
        </p:nvSpPr>
        <p:spPr>
          <a:xfrm>
            <a:off x="4093675" y="8126600"/>
            <a:ext cx="2802300" cy="3540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2300">
                <a:solidFill>
                  <a:schemeClr val="lt1"/>
                </a:solidFill>
                <a:latin typeface="Bitter Black"/>
                <a:ea typeface="Bitter Black"/>
                <a:cs typeface="Bitter Black"/>
                <a:sym typeface="Bitter Black"/>
              </a:rPr>
              <a:t>SOME STATISTICS</a:t>
            </a:r>
            <a:endParaRPr sz="2300">
              <a:solidFill>
                <a:schemeClr val="lt1"/>
              </a:solidFill>
              <a:latin typeface="Bitter Black"/>
              <a:ea typeface="Bitter Black"/>
              <a:cs typeface="Bitter Black"/>
              <a:sym typeface="Bitter Black"/>
            </a:endParaRPr>
          </a:p>
        </p:txBody>
      </p:sp>
      <p:pic>
        <p:nvPicPr>
          <p:cNvPr id="126" name="Google Shape;126;p14"/>
          <p:cNvPicPr preferRelativeResize="0"/>
          <p:nvPr/>
        </p:nvPicPr>
        <p:blipFill>
          <a:blip r:embed="rId7">
            <a:alphaModFix/>
          </a:blip>
          <a:stretch>
            <a:fillRect/>
          </a:stretch>
        </p:blipFill>
        <p:spPr>
          <a:xfrm>
            <a:off x="5987770" y="8796250"/>
            <a:ext cx="1046305" cy="1043100"/>
          </a:xfrm>
          <a:prstGeom prst="rect">
            <a:avLst/>
          </a:prstGeom>
          <a:noFill/>
          <a:ln>
            <a:noFill/>
          </a:ln>
        </p:spPr>
      </p:pic>
      <p:sp>
        <p:nvSpPr>
          <p:cNvPr id="127" name="Google Shape;127;p14"/>
          <p:cNvSpPr txBox="1"/>
          <p:nvPr/>
        </p:nvSpPr>
        <p:spPr>
          <a:xfrm>
            <a:off x="4010025" y="8610613"/>
            <a:ext cx="2014500" cy="12621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000">
                <a:latin typeface="Bitter"/>
                <a:ea typeface="Bitter"/>
                <a:cs typeface="Bitter"/>
                <a:sym typeface="Bitter"/>
              </a:rPr>
              <a:t>Suspendisse hendrerit eros vel neque posuere laoreet. Praesent ut purus eget metus convallis mattis eget vitae ex. Maecenas nec orci nisi. Quisque imperdiet leo sapien, eu dictum enim fringilla. </a:t>
            </a:r>
            <a:endParaRPr sz="1000">
              <a:latin typeface="Bitter"/>
              <a:ea typeface="Bitter"/>
              <a:cs typeface="Bitter"/>
              <a:sym typeface="Bit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5"/>
          <p:cNvSpPr/>
          <p:nvPr/>
        </p:nvSpPr>
        <p:spPr>
          <a:xfrm>
            <a:off x="3962400" y="2779450"/>
            <a:ext cx="3147600" cy="4875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3" name="Google Shape;133;p15"/>
          <p:cNvGrpSpPr/>
          <p:nvPr/>
        </p:nvGrpSpPr>
        <p:grpSpPr>
          <a:xfrm>
            <a:off x="452450" y="344138"/>
            <a:ext cx="6655100" cy="217850"/>
            <a:chOff x="452450" y="344138"/>
            <a:chExt cx="6655100" cy="217850"/>
          </a:xfrm>
        </p:grpSpPr>
        <p:pic>
          <p:nvPicPr>
            <p:cNvPr id="134" name="Google Shape;134;p15"/>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135" name="Google Shape;135;p15"/>
            <p:cNvGrpSpPr/>
            <p:nvPr/>
          </p:nvGrpSpPr>
          <p:grpSpPr>
            <a:xfrm>
              <a:off x="452450" y="433400"/>
              <a:ext cx="2371800" cy="61900"/>
              <a:chOff x="452450" y="433400"/>
              <a:chExt cx="2371800" cy="61900"/>
            </a:xfrm>
          </p:grpSpPr>
          <p:cxnSp>
            <p:nvCxnSpPr>
              <p:cNvPr id="136" name="Google Shape;136;p15"/>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37" name="Google Shape;137;p15"/>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138" name="Google Shape;138;p15"/>
            <p:cNvGrpSpPr/>
            <p:nvPr/>
          </p:nvGrpSpPr>
          <p:grpSpPr>
            <a:xfrm>
              <a:off x="4735750" y="433400"/>
              <a:ext cx="2371800" cy="61900"/>
              <a:chOff x="452450" y="433400"/>
              <a:chExt cx="2371800" cy="61900"/>
            </a:xfrm>
          </p:grpSpPr>
          <p:cxnSp>
            <p:nvCxnSpPr>
              <p:cNvPr id="139" name="Google Shape;139;p15"/>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40" name="Google Shape;140;p15"/>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grpSp>
        <p:nvGrpSpPr>
          <p:cNvPr id="141" name="Google Shape;141;p15"/>
          <p:cNvGrpSpPr/>
          <p:nvPr/>
        </p:nvGrpSpPr>
        <p:grpSpPr>
          <a:xfrm>
            <a:off x="452450" y="10168500"/>
            <a:ext cx="6655100" cy="217850"/>
            <a:chOff x="452450" y="344138"/>
            <a:chExt cx="6655100" cy="217850"/>
          </a:xfrm>
        </p:grpSpPr>
        <p:pic>
          <p:nvPicPr>
            <p:cNvPr id="142" name="Google Shape;142;p15"/>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143" name="Google Shape;143;p15"/>
            <p:cNvGrpSpPr/>
            <p:nvPr/>
          </p:nvGrpSpPr>
          <p:grpSpPr>
            <a:xfrm>
              <a:off x="452450" y="433400"/>
              <a:ext cx="2371800" cy="61900"/>
              <a:chOff x="452450" y="433400"/>
              <a:chExt cx="2371800" cy="61900"/>
            </a:xfrm>
          </p:grpSpPr>
          <p:cxnSp>
            <p:nvCxnSpPr>
              <p:cNvPr id="144" name="Google Shape;144;p15"/>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45" name="Google Shape;145;p15"/>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146" name="Google Shape;146;p15"/>
            <p:cNvGrpSpPr/>
            <p:nvPr/>
          </p:nvGrpSpPr>
          <p:grpSpPr>
            <a:xfrm>
              <a:off x="4735750" y="433400"/>
              <a:ext cx="2371800" cy="61900"/>
              <a:chOff x="452450" y="433400"/>
              <a:chExt cx="2371800" cy="61900"/>
            </a:xfrm>
          </p:grpSpPr>
          <p:cxnSp>
            <p:nvCxnSpPr>
              <p:cNvPr id="147" name="Google Shape;147;p15"/>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48" name="Google Shape;148;p15"/>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sp>
        <p:nvSpPr>
          <p:cNvPr id="149" name="Google Shape;149;p15"/>
          <p:cNvSpPr txBox="1"/>
          <p:nvPr/>
        </p:nvSpPr>
        <p:spPr>
          <a:xfrm>
            <a:off x="433400" y="587900"/>
            <a:ext cx="3147600" cy="13854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None/>
            </a:pPr>
            <a:r>
              <a:rPr lang="ru" sz="3000">
                <a:solidFill>
                  <a:srgbClr val="B1463D"/>
                </a:solidFill>
                <a:latin typeface="Bitter Black"/>
                <a:ea typeface="Bitter Black"/>
                <a:cs typeface="Bitter Black"/>
                <a:sym typeface="Bitter Black"/>
              </a:rPr>
              <a:t>IS IT SAFE TO FLY </a:t>
            </a:r>
            <a:endParaRPr sz="3000">
              <a:solidFill>
                <a:srgbClr val="B1463D"/>
              </a:solidFill>
              <a:latin typeface="Bitter Black"/>
              <a:ea typeface="Bitter Black"/>
              <a:cs typeface="Bitter Black"/>
              <a:sym typeface="Bitter Black"/>
            </a:endParaRPr>
          </a:p>
          <a:p>
            <a:pPr indent="0" lvl="0" marL="0" rtl="0" algn="l">
              <a:lnSpc>
                <a:spcPct val="100000"/>
              </a:lnSpc>
              <a:spcBef>
                <a:spcPts val="0"/>
              </a:spcBef>
              <a:spcAft>
                <a:spcPts val="0"/>
              </a:spcAft>
              <a:buNone/>
            </a:pPr>
            <a:r>
              <a:rPr lang="ru" sz="3000">
                <a:solidFill>
                  <a:srgbClr val="B1463D"/>
                </a:solidFill>
                <a:latin typeface="Bitter Black"/>
                <a:ea typeface="Bitter Black"/>
                <a:cs typeface="Bitter Black"/>
                <a:sym typeface="Bitter Black"/>
              </a:rPr>
              <a:t>IN  A HOT AIR </a:t>
            </a:r>
            <a:endParaRPr sz="3000">
              <a:solidFill>
                <a:srgbClr val="B1463D"/>
              </a:solidFill>
              <a:latin typeface="Bitter Black"/>
              <a:ea typeface="Bitter Black"/>
              <a:cs typeface="Bitter Black"/>
              <a:sym typeface="Bitter Black"/>
            </a:endParaRPr>
          </a:p>
          <a:p>
            <a:pPr indent="0" lvl="0" marL="0" rtl="0" algn="l">
              <a:lnSpc>
                <a:spcPct val="100000"/>
              </a:lnSpc>
              <a:spcBef>
                <a:spcPts val="0"/>
              </a:spcBef>
              <a:spcAft>
                <a:spcPts val="0"/>
              </a:spcAft>
              <a:buNone/>
            </a:pPr>
            <a:r>
              <a:rPr lang="ru" sz="3000">
                <a:solidFill>
                  <a:srgbClr val="B1463D"/>
                </a:solidFill>
                <a:latin typeface="Bitter Black"/>
                <a:ea typeface="Bitter Black"/>
                <a:cs typeface="Bitter Black"/>
                <a:sym typeface="Bitter Black"/>
              </a:rPr>
              <a:t>BALLOON?</a:t>
            </a:r>
            <a:endParaRPr sz="3000">
              <a:solidFill>
                <a:srgbClr val="B1463D"/>
              </a:solidFill>
              <a:latin typeface="Bitter Black"/>
              <a:ea typeface="Bitter Black"/>
              <a:cs typeface="Bitter Black"/>
              <a:sym typeface="Bitter Black"/>
            </a:endParaRPr>
          </a:p>
        </p:txBody>
      </p:sp>
      <p:sp>
        <p:nvSpPr>
          <p:cNvPr id="150" name="Google Shape;150;p15"/>
          <p:cNvSpPr txBox="1"/>
          <p:nvPr/>
        </p:nvSpPr>
        <p:spPr>
          <a:xfrm>
            <a:off x="461975" y="2083300"/>
            <a:ext cx="3147600" cy="18009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ru" sz="1200">
                <a:latin typeface="Bitter"/>
                <a:ea typeface="Bitter"/>
                <a:cs typeface="Bitter"/>
                <a:sym typeface="Bitter"/>
              </a:rPr>
              <a:t>Fusce sagittis pretium nulla eu mattis. In finibus porta justo, vel malesuada metus bibendum in. Pellentesque habitant morbi tristique senectus et netus et malesuada fames ac turpis egestas. Nullam a augue vitae dui finibus finibus. Sed sit amet lobortis quam. Aliquam a dui odio. Proin quis fermentum nisi. </a:t>
            </a:r>
            <a:endParaRPr sz="1200">
              <a:latin typeface="Bitter"/>
              <a:ea typeface="Bitter"/>
              <a:cs typeface="Bitter"/>
              <a:sym typeface="Bitter"/>
            </a:endParaRPr>
          </a:p>
        </p:txBody>
      </p:sp>
      <p:sp>
        <p:nvSpPr>
          <p:cNvPr id="151" name="Google Shape;151;p15"/>
          <p:cNvSpPr txBox="1"/>
          <p:nvPr/>
        </p:nvSpPr>
        <p:spPr>
          <a:xfrm>
            <a:off x="3950425" y="2849613"/>
            <a:ext cx="3147600" cy="354000"/>
          </a:xfrm>
          <a:prstGeom prst="rect">
            <a:avLst/>
          </a:prstGeom>
          <a:noFill/>
          <a:ln>
            <a:noFill/>
          </a:ln>
        </p:spPr>
        <p:txBody>
          <a:bodyPr anchorCtr="0" anchor="t" bIns="0" lIns="0" spcFirstLastPara="1" rIns="0" wrap="square" tIns="0">
            <a:spAutoFit/>
          </a:bodyPr>
          <a:lstStyle/>
          <a:p>
            <a:pPr indent="0" lvl="0" marL="0" rtl="0" algn="ctr">
              <a:lnSpc>
                <a:spcPct val="100000"/>
              </a:lnSpc>
              <a:spcBef>
                <a:spcPts val="0"/>
              </a:spcBef>
              <a:spcAft>
                <a:spcPts val="0"/>
              </a:spcAft>
              <a:buNone/>
            </a:pPr>
            <a:r>
              <a:rPr lang="ru" sz="2300">
                <a:solidFill>
                  <a:schemeClr val="lt1"/>
                </a:solidFill>
                <a:latin typeface="Bitter Black"/>
                <a:ea typeface="Bitter Black"/>
                <a:cs typeface="Bitter Black"/>
                <a:sym typeface="Bitter Black"/>
              </a:rPr>
              <a:t>CRYPTOCURRENCY</a:t>
            </a:r>
            <a:endParaRPr sz="2300">
              <a:solidFill>
                <a:schemeClr val="lt1"/>
              </a:solidFill>
              <a:latin typeface="Bitter Black"/>
              <a:ea typeface="Bitter Black"/>
              <a:cs typeface="Bitter Black"/>
              <a:sym typeface="Bitter Black"/>
            </a:endParaRPr>
          </a:p>
        </p:txBody>
      </p:sp>
      <p:pic>
        <p:nvPicPr>
          <p:cNvPr id="152" name="Google Shape;152;p15"/>
          <p:cNvPicPr preferRelativeResize="0"/>
          <p:nvPr/>
        </p:nvPicPr>
        <p:blipFill rotWithShape="1">
          <a:blip r:embed="rId4">
            <a:alphaModFix/>
          </a:blip>
          <a:srcRect b="0" l="3185" r="0" t="9592"/>
          <a:stretch/>
        </p:blipFill>
        <p:spPr>
          <a:xfrm>
            <a:off x="452450" y="4140000"/>
            <a:ext cx="3147550" cy="4409999"/>
          </a:xfrm>
          <a:prstGeom prst="rect">
            <a:avLst/>
          </a:prstGeom>
          <a:noFill/>
          <a:ln>
            <a:noFill/>
          </a:ln>
        </p:spPr>
      </p:pic>
      <p:sp>
        <p:nvSpPr>
          <p:cNvPr id="153" name="Google Shape;153;p15"/>
          <p:cNvSpPr txBox="1"/>
          <p:nvPr/>
        </p:nvSpPr>
        <p:spPr>
          <a:xfrm>
            <a:off x="461975" y="8750800"/>
            <a:ext cx="3147600" cy="13392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ru" sz="1200">
                <a:latin typeface="Bitter"/>
                <a:ea typeface="Bitter"/>
                <a:cs typeface="Bitter"/>
                <a:sym typeface="Bitter"/>
              </a:rPr>
              <a:t>Sed sit amet lobortis quam. Aliquam a dui odio. Proin quis fermentum nisi. Donec vestibulum leo sed felis varius accumsan sed eget ex. Suspendisse porta dapibus convallis. Maecenas non orci quis orci ultricies lobortis. In a finibus dolor.</a:t>
            </a:r>
            <a:endParaRPr sz="1200">
              <a:latin typeface="Bitter"/>
              <a:ea typeface="Bitter"/>
              <a:cs typeface="Bitter"/>
              <a:sym typeface="Bitter"/>
            </a:endParaRPr>
          </a:p>
        </p:txBody>
      </p:sp>
      <p:cxnSp>
        <p:nvCxnSpPr>
          <p:cNvPr id="154" name="Google Shape;154;p15"/>
          <p:cNvCxnSpPr/>
          <p:nvPr/>
        </p:nvCxnSpPr>
        <p:spPr>
          <a:xfrm>
            <a:off x="3780000" y="690575"/>
            <a:ext cx="0" cy="9415200"/>
          </a:xfrm>
          <a:prstGeom prst="straightConnector1">
            <a:avLst/>
          </a:prstGeom>
          <a:noFill/>
          <a:ln cap="flat" cmpd="sng" w="19050">
            <a:solidFill>
              <a:srgbClr val="1D1D1B"/>
            </a:solidFill>
            <a:prstDash val="solid"/>
            <a:round/>
            <a:headEnd len="med" w="med" type="none"/>
            <a:tailEnd len="med" w="med" type="none"/>
          </a:ln>
        </p:spPr>
      </p:cxnSp>
      <p:pic>
        <p:nvPicPr>
          <p:cNvPr id="155" name="Google Shape;155;p15"/>
          <p:cNvPicPr preferRelativeResize="0"/>
          <p:nvPr/>
        </p:nvPicPr>
        <p:blipFill>
          <a:blip r:embed="rId5">
            <a:alphaModFix/>
          </a:blip>
          <a:stretch>
            <a:fillRect/>
          </a:stretch>
        </p:blipFill>
        <p:spPr>
          <a:xfrm>
            <a:off x="3962399" y="681050"/>
            <a:ext cx="3147600" cy="2098400"/>
          </a:xfrm>
          <a:prstGeom prst="rect">
            <a:avLst/>
          </a:prstGeom>
          <a:noFill/>
          <a:ln>
            <a:noFill/>
          </a:ln>
        </p:spPr>
      </p:pic>
      <p:pic>
        <p:nvPicPr>
          <p:cNvPr id="156" name="Google Shape;156;p15"/>
          <p:cNvPicPr preferRelativeResize="0"/>
          <p:nvPr/>
        </p:nvPicPr>
        <p:blipFill>
          <a:blip r:embed="rId6">
            <a:alphaModFix/>
          </a:blip>
          <a:stretch>
            <a:fillRect/>
          </a:stretch>
        </p:blipFill>
        <p:spPr>
          <a:xfrm>
            <a:off x="3962400" y="7736225"/>
            <a:ext cx="3147600" cy="2360693"/>
          </a:xfrm>
          <a:prstGeom prst="rect">
            <a:avLst/>
          </a:prstGeom>
          <a:noFill/>
          <a:ln>
            <a:noFill/>
          </a:ln>
        </p:spPr>
      </p:pic>
      <p:cxnSp>
        <p:nvCxnSpPr>
          <p:cNvPr id="157" name="Google Shape;157;p15"/>
          <p:cNvCxnSpPr/>
          <p:nvPr/>
        </p:nvCxnSpPr>
        <p:spPr>
          <a:xfrm>
            <a:off x="3960025" y="7539050"/>
            <a:ext cx="3145500" cy="0"/>
          </a:xfrm>
          <a:prstGeom prst="straightConnector1">
            <a:avLst/>
          </a:prstGeom>
          <a:noFill/>
          <a:ln cap="flat" cmpd="sng" w="19050">
            <a:solidFill>
              <a:schemeClr val="dk2"/>
            </a:solidFill>
            <a:prstDash val="solid"/>
            <a:round/>
            <a:headEnd len="med" w="med" type="none"/>
            <a:tailEnd len="med" w="med" type="none"/>
          </a:ln>
        </p:spPr>
      </p:cxnSp>
      <p:cxnSp>
        <p:nvCxnSpPr>
          <p:cNvPr id="158" name="Google Shape;158;p15"/>
          <p:cNvCxnSpPr/>
          <p:nvPr/>
        </p:nvCxnSpPr>
        <p:spPr>
          <a:xfrm>
            <a:off x="3960025" y="3390900"/>
            <a:ext cx="3145500" cy="0"/>
          </a:xfrm>
          <a:prstGeom prst="straightConnector1">
            <a:avLst/>
          </a:prstGeom>
          <a:noFill/>
          <a:ln cap="flat" cmpd="sng" w="19050">
            <a:solidFill>
              <a:schemeClr val="dk2"/>
            </a:solidFill>
            <a:prstDash val="solid"/>
            <a:round/>
            <a:headEnd len="med" w="med" type="none"/>
            <a:tailEnd len="med" w="med" type="none"/>
          </a:ln>
        </p:spPr>
      </p:cxnSp>
      <p:grpSp>
        <p:nvGrpSpPr>
          <p:cNvPr id="159" name="Google Shape;159;p15"/>
          <p:cNvGrpSpPr/>
          <p:nvPr/>
        </p:nvGrpSpPr>
        <p:grpSpPr>
          <a:xfrm>
            <a:off x="3955198" y="3533900"/>
            <a:ext cx="3164589" cy="406500"/>
            <a:chOff x="3955198" y="3533900"/>
            <a:chExt cx="3164589" cy="406500"/>
          </a:xfrm>
        </p:grpSpPr>
        <p:sp>
          <p:nvSpPr>
            <p:cNvPr id="160" name="Google Shape;160;p15"/>
            <p:cNvSpPr txBox="1"/>
            <p:nvPr/>
          </p:nvSpPr>
          <p:spPr>
            <a:xfrm>
              <a:off x="3955198" y="3533900"/>
              <a:ext cx="21981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1200">
                  <a:latin typeface="Bitter"/>
                  <a:ea typeface="Bitter"/>
                  <a:cs typeface="Bitter"/>
                  <a:sym typeface="Bitter"/>
                </a:rPr>
                <a:t>ORCI VARIUS NATOQUE</a:t>
              </a:r>
              <a:endParaRPr sz="1200">
                <a:latin typeface="Bitter"/>
                <a:ea typeface="Bitter"/>
                <a:cs typeface="Bitter"/>
                <a:sym typeface="Bitter"/>
              </a:endParaRPr>
            </a:p>
            <a:p>
              <a:pPr indent="0" lvl="0" marL="0" rtl="0" algn="l">
                <a:lnSpc>
                  <a:spcPct val="120000"/>
                </a:lnSpc>
                <a:spcBef>
                  <a:spcPts val="0"/>
                </a:spcBef>
                <a:spcAft>
                  <a:spcPts val="0"/>
                </a:spcAft>
                <a:buNone/>
              </a:pPr>
              <a:r>
                <a:rPr lang="ru" sz="1200">
                  <a:latin typeface="Bitter"/>
                  <a:ea typeface="Bitter"/>
                  <a:cs typeface="Bitter"/>
                  <a:sym typeface="Bitter"/>
                </a:rPr>
                <a:t>PENATIBUS ET MAGNIS DIS</a:t>
              </a:r>
              <a:endParaRPr sz="1200">
                <a:latin typeface="Bitter"/>
                <a:ea typeface="Bitter"/>
                <a:cs typeface="Bitter"/>
                <a:sym typeface="Bitter"/>
              </a:endParaRPr>
            </a:p>
          </p:txBody>
        </p:sp>
        <p:sp>
          <p:nvSpPr>
            <p:cNvPr id="161" name="Google Shape;161;p15"/>
            <p:cNvSpPr txBox="1"/>
            <p:nvPr/>
          </p:nvSpPr>
          <p:spPr>
            <a:xfrm>
              <a:off x="6167586" y="3642575"/>
              <a:ext cx="952200" cy="2463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b="1" lang="ru" sz="1600">
                  <a:latin typeface="Bitter"/>
                  <a:ea typeface="Bitter"/>
                  <a:cs typeface="Bitter"/>
                  <a:sym typeface="Bitter"/>
                </a:rPr>
                <a:t>99.987$</a:t>
              </a:r>
              <a:endParaRPr b="1" sz="1600">
                <a:latin typeface="Bitter"/>
                <a:ea typeface="Bitter"/>
                <a:cs typeface="Bitter"/>
                <a:sym typeface="Bitter"/>
              </a:endParaRPr>
            </a:p>
          </p:txBody>
        </p:sp>
      </p:grpSp>
      <p:grpSp>
        <p:nvGrpSpPr>
          <p:cNvPr id="162" name="Google Shape;162;p15"/>
          <p:cNvGrpSpPr/>
          <p:nvPr/>
        </p:nvGrpSpPr>
        <p:grpSpPr>
          <a:xfrm>
            <a:off x="3955198" y="4219645"/>
            <a:ext cx="3164589" cy="406500"/>
            <a:chOff x="3955198" y="3533900"/>
            <a:chExt cx="3164589" cy="406500"/>
          </a:xfrm>
        </p:grpSpPr>
        <p:sp>
          <p:nvSpPr>
            <p:cNvPr id="163" name="Google Shape;163;p15"/>
            <p:cNvSpPr txBox="1"/>
            <p:nvPr/>
          </p:nvSpPr>
          <p:spPr>
            <a:xfrm>
              <a:off x="3955198" y="3533900"/>
              <a:ext cx="21981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latin typeface="Bitter"/>
                  <a:ea typeface="Bitter"/>
                  <a:cs typeface="Bitter"/>
                  <a:sym typeface="Bitter"/>
                </a:rPr>
                <a:t> VIVAMUS PRETIUM DUI </a:t>
              </a:r>
              <a:endParaRPr sz="1200">
                <a:latin typeface="Bitter"/>
                <a:ea typeface="Bitter"/>
                <a:cs typeface="Bitter"/>
                <a:sym typeface="Bitter"/>
              </a:endParaRPr>
            </a:p>
            <a:p>
              <a:pPr indent="0" lvl="0" marL="0" rtl="0" algn="l">
                <a:lnSpc>
                  <a:spcPct val="120000"/>
                </a:lnSpc>
                <a:spcBef>
                  <a:spcPts val="0"/>
                </a:spcBef>
                <a:spcAft>
                  <a:spcPts val="0"/>
                </a:spcAft>
                <a:buNone/>
              </a:pPr>
              <a:r>
                <a:rPr lang="ru" sz="1200">
                  <a:latin typeface="Bitter"/>
                  <a:ea typeface="Bitter"/>
                  <a:cs typeface="Bitter"/>
                  <a:sym typeface="Bitter"/>
                </a:rPr>
                <a:t>SED TORTOR FINIBUS</a:t>
              </a:r>
              <a:endParaRPr sz="1200">
                <a:latin typeface="Bitter"/>
                <a:ea typeface="Bitter"/>
                <a:cs typeface="Bitter"/>
                <a:sym typeface="Bitter"/>
              </a:endParaRPr>
            </a:p>
          </p:txBody>
        </p:sp>
        <p:sp>
          <p:nvSpPr>
            <p:cNvPr id="164" name="Google Shape;164;p15"/>
            <p:cNvSpPr txBox="1"/>
            <p:nvPr/>
          </p:nvSpPr>
          <p:spPr>
            <a:xfrm>
              <a:off x="6167586" y="3642575"/>
              <a:ext cx="952200" cy="2463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b="1" lang="ru" sz="1600">
                  <a:latin typeface="Bitter"/>
                  <a:ea typeface="Bitter"/>
                  <a:cs typeface="Bitter"/>
                  <a:sym typeface="Bitter"/>
                </a:rPr>
                <a:t>101.987$</a:t>
              </a:r>
              <a:endParaRPr b="1" sz="1600">
                <a:latin typeface="Bitter"/>
                <a:ea typeface="Bitter"/>
                <a:cs typeface="Bitter"/>
                <a:sym typeface="Bitter"/>
              </a:endParaRPr>
            </a:p>
          </p:txBody>
        </p:sp>
      </p:grpSp>
      <p:grpSp>
        <p:nvGrpSpPr>
          <p:cNvPr id="165" name="Google Shape;165;p15"/>
          <p:cNvGrpSpPr/>
          <p:nvPr/>
        </p:nvGrpSpPr>
        <p:grpSpPr>
          <a:xfrm>
            <a:off x="3955198" y="4905390"/>
            <a:ext cx="3164589" cy="406500"/>
            <a:chOff x="3955198" y="3533900"/>
            <a:chExt cx="3164589" cy="406500"/>
          </a:xfrm>
        </p:grpSpPr>
        <p:sp>
          <p:nvSpPr>
            <p:cNvPr id="166" name="Google Shape;166;p15"/>
            <p:cNvSpPr txBox="1"/>
            <p:nvPr/>
          </p:nvSpPr>
          <p:spPr>
            <a:xfrm>
              <a:off x="3955198" y="3533900"/>
              <a:ext cx="21981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latin typeface="Bitter"/>
                  <a:ea typeface="Bitter"/>
                  <a:cs typeface="Bitter"/>
                  <a:sym typeface="Bitter"/>
                </a:rPr>
                <a:t>AENEAN POSUERE PULVINAR TORTOR, AT PORTTITOR</a:t>
              </a:r>
              <a:endParaRPr sz="1200">
                <a:latin typeface="Bitter"/>
                <a:ea typeface="Bitter"/>
                <a:cs typeface="Bitter"/>
                <a:sym typeface="Bitter"/>
              </a:endParaRPr>
            </a:p>
          </p:txBody>
        </p:sp>
        <p:sp>
          <p:nvSpPr>
            <p:cNvPr id="167" name="Google Shape;167;p15"/>
            <p:cNvSpPr txBox="1"/>
            <p:nvPr/>
          </p:nvSpPr>
          <p:spPr>
            <a:xfrm>
              <a:off x="6167586" y="3642575"/>
              <a:ext cx="952200" cy="2463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b="1" lang="ru" sz="1600">
                  <a:latin typeface="Bitter"/>
                  <a:ea typeface="Bitter"/>
                  <a:cs typeface="Bitter"/>
                  <a:sym typeface="Bitter"/>
                </a:rPr>
                <a:t>105.987$</a:t>
              </a:r>
              <a:endParaRPr b="1" sz="1600">
                <a:latin typeface="Bitter"/>
                <a:ea typeface="Bitter"/>
                <a:cs typeface="Bitter"/>
                <a:sym typeface="Bitter"/>
              </a:endParaRPr>
            </a:p>
          </p:txBody>
        </p:sp>
      </p:grpSp>
      <p:grpSp>
        <p:nvGrpSpPr>
          <p:cNvPr id="168" name="Google Shape;168;p15"/>
          <p:cNvGrpSpPr/>
          <p:nvPr/>
        </p:nvGrpSpPr>
        <p:grpSpPr>
          <a:xfrm>
            <a:off x="3955198" y="5591135"/>
            <a:ext cx="3164589" cy="406500"/>
            <a:chOff x="3955198" y="3533900"/>
            <a:chExt cx="3164589" cy="406500"/>
          </a:xfrm>
        </p:grpSpPr>
        <p:sp>
          <p:nvSpPr>
            <p:cNvPr id="169" name="Google Shape;169;p15"/>
            <p:cNvSpPr txBox="1"/>
            <p:nvPr/>
          </p:nvSpPr>
          <p:spPr>
            <a:xfrm>
              <a:off x="3955198" y="3533900"/>
              <a:ext cx="21981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latin typeface="Bitter"/>
                  <a:ea typeface="Bitter"/>
                  <a:cs typeface="Bitter"/>
                  <a:sym typeface="Bitter"/>
                </a:rPr>
                <a:t>MOLESTIE QUIS ENIM NON, PORTA VENENATIS MAGNA</a:t>
              </a:r>
              <a:endParaRPr sz="1200">
                <a:latin typeface="Bitter"/>
                <a:ea typeface="Bitter"/>
                <a:cs typeface="Bitter"/>
                <a:sym typeface="Bitter"/>
              </a:endParaRPr>
            </a:p>
          </p:txBody>
        </p:sp>
        <p:sp>
          <p:nvSpPr>
            <p:cNvPr id="170" name="Google Shape;170;p15"/>
            <p:cNvSpPr txBox="1"/>
            <p:nvPr/>
          </p:nvSpPr>
          <p:spPr>
            <a:xfrm>
              <a:off x="6167586" y="3642575"/>
              <a:ext cx="952200" cy="2463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b="1" lang="ru" sz="1600">
                  <a:latin typeface="Bitter"/>
                  <a:ea typeface="Bitter"/>
                  <a:cs typeface="Bitter"/>
                  <a:sym typeface="Bitter"/>
                </a:rPr>
                <a:t>97.987$</a:t>
              </a:r>
              <a:endParaRPr b="1" sz="1600">
                <a:latin typeface="Bitter"/>
                <a:ea typeface="Bitter"/>
                <a:cs typeface="Bitter"/>
                <a:sym typeface="Bitter"/>
              </a:endParaRPr>
            </a:p>
          </p:txBody>
        </p:sp>
      </p:grpSp>
      <p:grpSp>
        <p:nvGrpSpPr>
          <p:cNvPr id="171" name="Google Shape;171;p15"/>
          <p:cNvGrpSpPr/>
          <p:nvPr/>
        </p:nvGrpSpPr>
        <p:grpSpPr>
          <a:xfrm>
            <a:off x="3955198" y="6276880"/>
            <a:ext cx="3164589" cy="406500"/>
            <a:chOff x="3955198" y="3533900"/>
            <a:chExt cx="3164589" cy="406500"/>
          </a:xfrm>
        </p:grpSpPr>
        <p:sp>
          <p:nvSpPr>
            <p:cNvPr id="172" name="Google Shape;172;p15"/>
            <p:cNvSpPr txBox="1"/>
            <p:nvPr/>
          </p:nvSpPr>
          <p:spPr>
            <a:xfrm>
              <a:off x="3955198" y="3533900"/>
              <a:ext cx="21981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latin typeface="Bitter"/>
                  <a:ea typeface="Bitter"/>
                  <a:cs typeface="Bitter"/>
                  <a:sym typeface="Bitter"/>
                </a:rPr>
                <a:t>DONEC ODIO PURUS, </a:t>
              </a:r>
              <a:endParaRPr sz="1200">
                <a:latin typeface="Bitter"/>
                <a:ea typeface="Bitter"/>
                <a:cs typeface="Bitter"/>
                <a:sym typeface="Bitter"/>
              </a:endParaRPr>
            </a:p>
            <a:p>
              <a:pPr indent="0" lvl="0" marL="0" rtl="0" algn="l">
                <a:lnSpc>
                  <a:spcPct val="120000"/>
                </a:lnSpc>
                <a:spcBef>
                  <a:spcPts val="0"/>
                </a:spcBef>
                <a:spcAft>
                  <a:spcPts val="0"/>
                </a:spcAft>
                <a:buNone/>
              </a:pPr>
              <a:r>
                <a:rPr lang="ru" sz="1200">
                  <a:latin typeface="Bitter"/>
                  <a:ea typeface="Bitter"/>
                  <a:cs typeface="Bitter"/>
                  <a:sym typeface="Bitter"/>
                </a:rPr>
                <a:t>LOBORTIS NON FERMENTUM</a:t>
              </a:r>
              <a:endParaRPr sz="1200">
                <a:latin typeface="Bitter"/>
                <a:ea typeface="Bitter"/>
                <a:cs typeface="Bitter"/>
                <a:sym typeface="Bitter"/>
              </a:endParaRPr>
            </a:p>
          </p:txBody>
        </p:sp>
        <p:sp>
          <p:nvSpPr>
            <p:cNvPr id="173" name="Google Shape;173;p15"/>
            <p:cNvSpPr txBox="1"/>
            <p:nvPr/>
          </p:nvSpPr>
          <p:spPr>
            <a:xfrm>
              <a:off x="6167586" y="3642575"/>
              <a:ext cx="952200" cy="2463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b="1" lang="ru" sz="1600">
                  <a:latin typeface="Bitter"/>
                  <a:ea typeface="Bitter"/>
                  <a:cs typeface="Bitter"/>
                  <a:sym typeface="Bitter"/>
                </a:rPr>
                <a:t>81.987$</a:t>
              </a:r>
              <a:endParaRPr b="1" sz="1600">
                <a:latin typeface="Bitter"/>
                <a:ea typeface="Bitter"/>
                <a:cs typeface="Bitter"/>
                <a:sym typeface="Bitter"/>
              </a:endParaRPr>
            </a:p>
          </p:txBody>
        </p:sp>
      </p:grpSp>
      <p:grpSp>
        <p:nvGrpSpPr>
          <p:cNvPr id="174" name="Google Shape;174;p15"/>
          <p:cNvGrpSpPr/>
          <p:nvPr/>
        </p:nvGrpSpPr>
        <p:grpSpPr>
          <a:xfrm>
            <a:off x="3955198" y="6962625"/>
            <a:ext cx="3164589" cy="406500"/>
            <a:chOff x="3955198" y="3533900"/>
            <a:chExt cx="3164589" cy="406500"/>
          </a:xfrm>
        </p:grpSpPr>
        <p:sp>
          <p:nvSpPr>
            <p:cNvPr id="175" name="Google Shape;175;p15"/>
            <p:cNvSpPr txBox="1"/>
            <p:nvPr/>
          </p:nvSpPr>
          <p:spPr>
            <a:xfrm>
              <a:off x="3955198" y="3533900"/>
              <a:ext cx="2198100" cy="4065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1200">
                  <a:latin typeface="Bitter"/>
                  <a:ea typeface="Bitter"/>
                  <a:cs typeface="Bitter"/>
                  <a:sym typeface="Bitter"/>
                </a:rPr>
                <a:t>ALIQUAM FINIBUS, ODIO SIT AMET LACINIA PHARETRA</a:t>
              </a:r>
              <a:endParaRPr sz="1200">
                <a:latin typeface="Bitter"/>
                <a:ea typeface="Bitter"/>
                <a:cs typeface="Bitter"/>
                <a:sym typeface="Bitter"/>
              </a:endParaRPr>
            </a:p>
          </p:txBody>
        </p:sp>
        <p:sp>
          <p:nvSpPr>
            <p:cNvPr id="176" name="Google Shape;176;p15"/>
            <p:cNvSpPr txBox="1"/>
            <p:nvPr/>
          </p:nvSpPr>
          <p:spPr>
            <a:xfrm>
              <a:off x="6167586" y="3642575"/>
              <a:ext cx="952200" cy="246300"/>
            </a:xfrm>
            <a:prstGeom prst="rect">
              <a:avLst/>
            </a:prstGeom>
            <a:noFill/>
            <a:ln>
              <a:noFill/>
            </a:ln>
          </p:spPr>
          <p:txBody>
            <a:bodyPr anchorCtr="0" anchor="t" bIns="0" lIns="0" spcFirstLastPara="1" rIns="0" wrap="square" tIns="0">
              <a:spAutoFit/>
            </a:bodyPr>
            <a:lstStyle/>
            <a:p>
              <a:pPr indent="0" lvl="0" marL="0" rtl="0" algn="r">
                <a:lnSpc>
                  <a:spcPct val="120000"/>
                </a:lnSpc>
                <a:spcBef>
                  <a:spcPts val="0"/>
                </a:spcBef>
                <a:spcAft>
                  <a:spcPts val="0"/>
                </a:spcAft>
                <a:buNone/>
              </a:pPr>
              <a:r>
                <a:rPr b="1" lang="ru" sz="1600">
                  <a:latin typeface="Bitter"/>
                  <a:ea typeface="Bitter"/>
                  <a:cs typeface="Bitter"/>
                  <a:sym typeface="Bitter"/>
                </a:rPr>
                <a:t>101.987$</a:t>
              </a:r>
              <a:endParaRPr b="1" sz="1600">
                <a:latin typeface="Bitter"/>
                <a:ea typeface="Bitter"/>
                <a:cs typeface="Bitter"/>
                <a:sym typeface="Bitte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6"/>
          <p:cNvSpPr/>
          <p:nvPr/>
        </p:nvSpPr>
        <p:spPr>
          <a:xfrm>
            <a:off x="455125" y="688988"/>
            <a:ext cx="6655200" cy="939000"/>
          </a:xfrm>
          <a:prstGeom prst="rect">
            <a:avLst/>
          </a:prstGeom>
          <a:solidFill>
            <a:srgbClr val="1D1D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6"/>
          <p:cNvSpPr txBox="1"/>
          <p:nvPr/>
        </p:nvSpPr>
        <p:spPr>
          <a:xfrm>
            <a:off x="1822725" y="819163"/>
            <a:ext cx="3882600" cy="677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400">
                <a:solidFill>
                  <a:schemeClr val="lt1"/>
                </a:solidFill>
                <a:latin typeface="Abril Fatface"/>
                <a:ea typeface="Abril Fatface"/>
                <a:cs typeface="Abril Fatface"/>
                <a:sym typeface="Abril Fatface"/>
              </a:rPr>
              <a:t>SPORT NEWS</a:t>
            </a:r>
            <a:endParaRPr sz="4400">
              <a:solidFill>
                <a:schemeClr val="lt1"/>
              </a:solidFill>
              <a:latin typeface="Abril Fatface"/>
              <a:ea typeface="Abril Fatface"/>
              <a:cs typeface="Abril Fatface"/>
              <a:sym typeface="Abril Fatface"/>
            </a:endParaRPr>
          </a:p>
        </p:txBody>
      </p:sp>
      <p:grpSp>
        <p:nvGrpSpPr>
          <p:cNvPr id="183" name="Google Shape;183;p16"/>
          <p:cNvGrpSpPr/>
          <p:nvPr/>
        </p:nvGrpSpPr>
        <p:grpSpPr>
          <a:xfrm>
            <a:off x="452450" y="344138"/>
            <a:ext cx="6655100" cy="217850"/>
            <a:chOff x="452450" y="344138"/>
            <a:chExt cx="6655100" cy="217850"/>
          </a:xfrm>
        </p:grpSpPr>
        <p:pic>
          <p:nvPicPr>
            <p:cNvPr id="184" name="Google Shape;184;p16"/>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185" name="Google Shape;185;p16"/>
            <p:cNvGrpSpPr/>
            <p:nvPr/>
          </p:nvGrpSpPr>
          <p:grpSpPr>
            <a:xfrm>
              <a:off x="452450" y="433400"/>
              <a:ext cx="2371800" cy="61900"/>
              <a:chOff x="452450" y="433400"/>
              <a:chExt cx="2371800" cy="61900"/>
            </a:xfrm>
          </p:grpSpPr>
          <p:cxnSp>
            <p:nvCxnSpPr>
              <p:cNvPr id="186" name="Google Shape;186;p16"/>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87" name="Google Shape;187;p16"/>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188" name="Google Shape;188;p16"/>
            <p:cNvGrpSpPr/>
            <p:nvPr/>
          </p:nvGrpSpPr>
          <p:grpSpPr>
            <a:xfrm>
              <a:off x="4735750" y="433400"/>
              <a:ext cx="2371800" cy="61900"/>
              <a:chOff x="452450" y="433400"/>
              <a:chExt cx="2371800" cy="61900"/>
            </a:xfrm>
          </p:grpSpPr>
          <p:cxnSp>
            <p:nvCxnSpPr>
              <p:cNvPr id="189" name="Google Shape;189;p16"/>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90" name="Google Shape;190;p16"/>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grpSp>
        <p:nvGrpSpPr>
          <p:cNvPr id="191" name="Google Shape;191;p16"/>
          <p:cNvGrpSpPr/>
          <p:nvPr/>
        </p:nvGrpSpPr>
        <p:grpSpPr>
          <a:xfrm>
            <a:off x="452450" y="10168500"/>
            <a:ext cx="6655100" cy="217850"/>
            <a:chOff x="452450" y="344138"/>
            <a:chExt cx="6655100" cy="217850"/>
          </a:xfrm>
        </p:grpSpPr>
        <p:pic>
          <p:nvPicPr>
            <p:cNvPr id="192" name="Google Shape;192;p16"/>
            <p:cNvPicPr preferRelativeResize="0"/>
            <p:nvPr/>
          </p:nvPicPr>
          <p:blipFill>
            <a:blip r:embed="rId3">
              <a:alphaModFix/>
            </a:blip>
            <a:stretch>
              <a:fillRect/>
            </a:stretch>
          </p:blipFill>
          <p:spPr>
            <a:xfrm>
              <a:off x="3087087" y="344138"/>
              <a:ext cx="1385825" cy="217850"/>
            </a:xfrm>
            <a:prstGeom prst="rect">
              <a:avLst/>
            </a:prstGeom>
            <a:noFill/>
            <a:ln>
              <a:noFill/>
            </a:ln>
          </p:spPr>
        </p:pic>
        <p:grpSp>
          <p:nvGrpSpPr>
            <p:cNvPr id="193" name="Google Shape;193;p16"/>
            <p:cNvGrpSpPr/>
            <p:nvPr/>
          </p:nvGrpSpPr>
          <p:grpSpPr>
            <a:xfrm>
              <a:off x="452450" y="433400"/>
              <a:ext cx="2371800" cy="61900"/>
              <a:chOff x="452450" y="433400"/>
              <a:chExt cx="2371800" cy="61900"/>
            </a:xfrm>
          </p:grpSpPr>
          <p:cxnSp>
            <p:nvCxnSpPr>
              <p:cNvPr id="194" name="Google Shape;194;p16"/>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95" name="Google Shape;195;p16"/>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nvGrpSpPr>
            <p:cNvPr id="196" name="Google Shape;196;p16"/>
            <p:cNvGrpSpPr/>
            <p:nvPr/>
          </p:nvGrpSpPr>
          <p:grpSpPr>
            <a:xfrm>
              <a:off x="4735750" y="433400"/>
              <a:ext cx="2371800" cy="61900"/>
              <a:chOff x="452450" y="433400"/>
              <a:chExt cx="2371800" cy="61900"/>
            </a:xfrm>
          </p:grpSpPr>
          <p:cxnSp>
            <p:nvCxnSpPr>
              <p:cNvPr id="197" name="Google Shape;197;p16"/>
              <p:cNvCxnSpPr/>
              <p:nvPr/>
            </p:nvCxnSpPr>
            <p:spPr>
              <a:xfrm>
                <a:off x="452450" y="495300"/>
                <a:ext cx="2371800" cy="0"/>
              </a:xfrm>
              <a:prstGeom prst="straightConnector1">
                <a:avLst/>
              </a:prstGeom>
              <a:noFill/>
              <a:ln cap="flat" cmpd="sng" w="38100">
                <a:solidFill>
                  <a:srgbClr val="1D1D1B"/>
                </a:solidFill>
                <a:prstDash val="solid"/>
                <a:round/>
                <a:headEnd len="med" w="med" type="none"/>
                <a:tailEnd len="med" w="med" type="none"/>
              </a:ln>
            </p:spPr>
          </p:cxnSp>
          <p:cxnSp>
            <p:nvCxnSpPr>
              <p:cNvPr id="198" name="Google Shape;198;p16"/>
              <p:cNvCxnSpPr/>
              <p:nvPr/>
            </p:nvCxnSpPr>
            <p:spPr>
              <a:xfrm>
                <a:off x="452450" y="433400"/>
                <a:ext cx="2371800" cy="0"/>
              </a:xfrm>
              <a:prstGeom prst="straightConnector1">
                <a:avLst/>
              </a:prstGeom>
              <a:noFill/>
              <a:ln cap="flat" cmpd="sng" w="19050">
                <a:solidFill>
                  <a:srgbClr val="1D1D1B"/>
                </a:solidFill>
                <a:prstDash val="solid"/>
                <a:round/>
                <a:headEnd len="med" w="med" type="none"/>
                <a:tailEnd len="med" w="med" type="none"/>
              </a:ln>
            </p:spPr>
          </p:cxnSp>
        </p:grpSp>
      </p:grpSp>
      <p:grpSp>
        <p:nvGrpSpPr>
          <p:cNvPr id="199" name="Google Shape;199;p16"/>
          <p:cNvGrpSpPr/>
          <p:nvPr/>
        </p:nvGrpSpPr>
        <p:grpSpPr>
          <a:xfrm>
            <a:off x="533400" y="884100"/>
            <a:ext cx="1362038" cy="548787"/>
            <a:chOff x="533400" y="884100"/>
            <a:chExt cx="1362038" cy="548787"/>
          </a:xfrm>
        </p:grpSpPr>
        <p:pic>
          <p:nvPicPr>
            <p:cNvPr id="200" name="Google Shape;200;p16"/>
            <p:cNvPicPr preferRelativeResize="0"/>
            <p:nvPr/>
          </p:nvPicPr>
          <p:blipFill>
            <a:blip r:embed="rId4">
              <a:alphaModFix/>
            </a:blip>
            <a:stretch>
              <a:fillRect/>
            </a:stretch>
          </p:blipFill>
          <p:spPr>
            <a:xfrm>
              <a:off x="533400" y="884100"/>
              <a:ext cx="1091253" cy="548787"/>
            </a:xfrm>
            <a:prstGeom prst="rect">
              <a:avLst/>
            </a:prstGeom>
            <a:noFill/>
            <a:ln>
              <a:noFill/>
            </a:ln>
          </p:spPr>
        </p:pic>
        <p:sp>
          <p:nvSpPr>
            <p:cNvPr id="201" name="Google Shape;201;p16"/>
            <p:cNvSpPr/>
            <p:nvPr/>
          </p:nvSpPr>
          <p:spPr>
            <a:xfrm>
              <a:off x="1785938" y="1109663"/>
              <a:ext cx="109500" cy="109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2" name="Google Shape;202;p16"/>
          <p:cNvGrpSpPr/>
          <p:nvPr/>
        </p:nvGrpSpPr>
        <p:grpSpPr>
          <a:xfrm flipH="1">
            <a:off x="5629288" y="884100"/>
            <a:ext cx="1362038" cy="548787"/>
            <a:chOff x="533400" y="884100"/>
            <a:chExt cx="1362038" cy="548787"/>
          </a:xfrm>
        </p:grpSpPr>
        <p:pic>
          <p:nvPicPr>
            <p:cNvPr id="203" name="Google Shape;203;p16"/>
            <p:cNvPicPr preferRelativeResize="0"/>
            <p:nvPr/>
          </p:nvPicPr>
          <p:blipFill>
            <a:blip r:embed="rId4">
              <a:alphaModFix/>
            </a:blip>
            <a:stretch>
              <a:fillRect/>
            </a:stretch>
          </p:blipFill>
          <p:spPr>
            <a:xfrm>
              <a:off x="533400" y="884100"/>
              <a:ext cx="1091253" cy="548787"/>
            </a:xfrm>
            <a:prstGeom prst="rect">
              <a:avLst/>
            </a:prstGeom>
            <a:noFill/>
            <a:ln>
              <a:noFill/>
            </a:ln>
          </p:spPr>
        </p:pic>
        <p:sp>
          <p:nvSpPr>
            <p:cNvPr id="204" name="Google Shape;204;p16"/>
            <p:cNvSpPr/>
            <p:nvPr/>
          </p:nvSpPr>
          <p:spPr>
            <a:xfrm>
              <a:off x="1785938" y="1109663"/>
              <a:ext cx="109500" cy="1095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05" name="Google Shape;205;p16"/>
          <p:cNvPicPr preferRelativeResize="0"/>
          <p:nvPr/>
        </p:nvPicPr>
        <p:blipFill>
          <a:blip r:embed="rId5">
            <a:alphaModFix/>
          </a:blip>
          <a:stretch>
            <a:fillRect/>
          </a:stretch>
        </p:blipFill>
        <p:spPr>
          <a:xfrm>
            <a:off x="3892513" y="2352675"/>
            <a:ext cx="808100" cy="1777799"/>
          </a:xfrm>
          <a:prstGeom prst="rect">
            <a:avLst/>
          </a:prstGeom>
          <a:noFill/>
          <a:ln>
            <a:noFill/>
          </a:ln>
        </p:spPr>
      </p:pic>
      <p:grpSp>
        <p:nvGrpSpPr>
          <p:cNvPr id="206" name="Google Shape;206;p16"/>
          <p:cNvGrpSpPr/>
          <p:nvPr/>
        </p:nvGrpSpPr>
        <p:grpSpPr>
          <a:xfrm>
            <a:off x="3886200" y="4410075"/>
            <a:ext cx="3246450" cy="1848000"/>
            <a:chOff x="3886200" y="4410075"/>
            <a:chExt cx="3246450" cy="1848000"/>
          </a:xfrm>
        </p:grpSpPr>
        <p:sp>
          <p:nvSpPr>
            <p:cNvPr id="207" name="Google Shape;207;p16"/>
            <p:cNvSpPr/>
            <p:nvPr/>
          </p:nvSpPr>
          <p:spPr>
            <a:xfrm>
              <a:off x="3886200" y="4410075"/>
              <a:ext cx="3224100" cy="1848000"/>
            </a:xfrm>
            <a:prstGeom prst="rect">
              <a:avLst/>
            </a:prstGeom>
            <a:noFill/>
            <a:ln cap="flat"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6"/>
            <p:cNvSpPr txBox="1"/>
            <p:nvPr/>
          </p:nvSpPr>
          <p:spPr>
            <a:xfrm>
              <a:off x="3908550" y="4454325"/>
              <a:ext cx="3224100" cy="10467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Clr>
                  <a:schemeClr val="dk1"/>
                </a:buClr>
                <a:buSzPts val="1100"/>
                <a:buFont typeface="Arial"/>
                <a:buNone/>
              </a:pPr>
              <a:r>
                <a:rPr lang="ru" sz="3400">
                  <a:solidFill>
                    <a:srgbClr val="1D1D1B"/>
                  </a:solidFill>
                  <a:latin typeface="Abril Fatface"/>
                  <a:ea typeface="Abril Fatface"/>
                  <a:cs typeface="Abril Fatface"/>
                  <a:sym typeface="Abril Fatface"/>
                </a:rPr>
                <a:t>SPECIAL </a:t>
              </a:r>
              <a:endParaRPr sz="3400">
                <a:solidFill>
                  <a:srgbClr val="1D1D1B"/>
                </a:solidFill>
                <a:latin typeface="Abril Fatface"/>
                <a:ea typeface="Abril Fatface"/>
                <a:cs typeface="Abril Fatface"/>
                <a:sym typeface="Abril Fatface"/>
              </a:endParaRPr>
            </a:p>
            <a:p>
              <a:pPr indent="0" lvl="0" marL="0" rtl="0" algn="ctr">
                <a:spcBef>
                  <a:spcPts val="0"/>
                </a:spcBef>
                <a:spcAft>
                  <a:spcPts val="0"/>
                </a:spcAft>
                <a:buNone/>
              </a:pPr>
              <a:r>
                <a:rPr lang="ru" sz="3400">
                  <a:solidFill>
                    <a:srgbClr val="1D1D1B"/>
                  </a:solidFill>
                  <a:latin typeface="Abril Fatface"/>
                  <a:ea typeface="Abril Fatface"/>
                  <a:cs typeface="Abril Fatface"/>
                  <a:sym typeface="Abril Fatface"/>
                </a:rPr>
                <a:t>PRICE</a:t>
              </a:r>
              <a:endParaRPr sz="3400">
                <a:solidFill>
                  <a:srgbClr val="1D1D1B"/>
                </a:solidFill>
                <a:latin typeface="Abril Fatface"/>
                <a:ea typeface="Abril Fatface"/>
                <a:cs typeface="Abril Fatface"/>
                <a:sym typeface="Abril Fatface"/>
              </a:endParaRPr>
            </a:p>
          </p:txBody>
        </p:sp>
        <p:sp>
          <p:nvSpPr>
            <p:cNvPr id="209" name="Google Shape;209;p16"/>
            <p:cNvSpPr txBox="1"/>
            <p:nvPr/>
          </p:nvSpPr>
          <p:spPr>
            <a:xfrm>
              <a:off x="4242075" y="5439825"/>
              <a:ext cx="2435100" cy="785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5100">
                  <a:solidFill>
                    <a:srgbClr val="B1463D"/>
                  </a:solidFill>
                  <a:latin typeface="Bitter"/>
                  <a:ea typeface="Bitter"/>
                  <a:cs typeface="Bitter"/>
                  <a:sym typeface="Bitter"/>
                </a:rPr>
                <a:t>$99.99</a:t>
              </a:r>
              <a:endParaRPr b="1" sz="5100">
                <a:solidFill>
                  <a:srgbClr val="B1463D"/>
                </a:solidFill>
                <a:latin typeface="Bitter"/>
                <a:ea typeface="Bitter"/>
                <a:cs typeface="Bitter"/>
                <a:sym typeface="Bitter"/>
              </a:endParaRPr>
            </a:p>
          </p:txBody>
        </p:sp>
      </p:grpSp>
      <p:grpSp>
        <p:nvGrpSpPr>
          <p:cNvPr id="210" name="Google Shape;210;p16"/>
          <p:cNvGrpSpPr/>
          <p:nvPr/>
        </p:nvGrpSpPr>
        <p:grpSpPr>
          <a:xfrm>
            <a:off x="3886200" y="6537675"/>
            <a:ext cx="3224100" cy="3558000"/>
            <a:chOff x="3886200" y="6537675"/>
            <a:chExt cx="3224100" cy="3558000"/>
          </a:xfrm>
        </p:grpSpPr>
        <p:sp>
          <p:nvSpPr>
            <p:cNvPr id="211" name="Google Shape;211;p16"/>
            <p:cNvSpPr/>
            <p:nvPr/>
          </p:nvSpPr>
          <p:spPr>
            <a:xfrm>
              <a:off x="3886200" y="6537675"/>
              <a:ext cx="3224100" cy="3558000"/>
            </a:xfrm>
            <a:prstGeom prst="rect">
              <a:avLst/>
            </a:prstGeom>
            <a:noFill/>
            <a:ln cap="flat" cmpd="sng" w="19050">
              <a:solidFill>
                <a:srgbClr val="1D1D1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6"/>
            <p:cNvSpPr txBox="1"/>
            <p:nvPr/>
          </p:nvSpPr>
          <p:spPr>
            <a:xfrm>
              <a:off x="3947250" y="6585300"/>
              <a:ext cx="3102000" cy="523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3400">
                  <a:solidFill>
                    <a:srgbClr val="1D1D1B"/>
                  </a:solidFill>
                  <a:latin typeface="Bitter Black"/>
                  <a:ea typeface="Bitter Black"/>
                  <a:cs typeface="Bitter Black"/>
                  <a:sym typeface="Bitter Black"/>
                </a:rPr>
                <a:t>RACING CARS</a:t>
              </a:r>
              <a:endParaRPr sz="3400">
                <a:solidFill>
                  <a:srgbClr val="1D1D1B"/>
                </a:solidFill>
                <a:latin typeface="Bitter Black"/>
                <a:ea typeface="Bitter Black"/>
                <a:cs typeface="Bitter Black"/>
                <a:sym typeface="Bitter Black"/>
              </a:endParaRPr>
            </a:p>
          </p:txBody>
        </p:sp>
        <p:cxnSp>
          <p:nvCxnSpPr>
            <p:cNvPr id="213" name="Google Shape;213;p16"/>
            <p:cNvCxnSpPr/>
            <p:nvPr/>
          </p:nvCxnSpPr>
          <p:spPr>
            <a:xfrm>
              <a:off x="4698150" y="7200900"/>
              <a:ext cx="1600200" cy="0"/>
            </a:xfrm>
            <a:prstGeom prst="straightConnector1">
              <a:avLst/>
            </a:prstGeom>
            <a:noFill/>
            <a:ln cap="flat" cmpd="sng" w="19050">
              <a:solidFill>
                <a:schemeClr val="dk2"/>
              </a:solidFill>
              <a:prstDash val="solid"/>
              <a:round/>
              <a:headEnd len="med" w="med" type="none"/>
              <a:tailEnd len="med" w="med" type="none"/>
            </a:ln>
          </p:spPr>
        </p:cxnSp>
        <p:sp>
          <p:nvSpPr>
            <p:cNvPr id="214" name="Google Shape;214;p16"/>
            <p:cNvSpPr txBox="1"/>
            <p:nvPr/>
          </p:nvSpPr>
          <p:spPr>
            <a:xfrm>
              <a:off x="4042650" y="7337775"/>
              <a:ext cx="29112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Bitter"/>
                  <a:ea typeface="Bitter"/>
                  <a:cs typeface="Bitter"/>
                  <a:sym typeface="Bitter"/>
                </a:rPr>
                <a:t>Quisque porttitor, tellus at</a:t>
              </a:r>
              <a:endParaRPr>
                <a:solidFill>
                  <a:srgbClr val="1D1D1B"/>
                </a:solidFill>
                <a:latin typeface="Bitter"/>
                <a:ea typeface="Bitter"/>
                <a:cs typeface="Bitter"/>
                <a:sym typeface="Bitter"/>
              </a:endParaRPr>
            </a:p>
            <a:p>
              <a:pPr indent="0" lvl="0" marL="0" rtl="0" algn="ctr">
                <a:spcBef>
                  <a:spcPts val="0"/>
                </a:spcBef>
                <a:spcAft>
                  <a:spcPts val="0"/>
                </a:spcAft>
                <a:buNone/>
              </a:pPr>
              <a:r>
                <a:rPr lang="ru">
                  <a:solidFill>
                    <a:srgbClr val="1D1D1B"/>
                  </a:solidFill>
                  <a:latin typeface="Bitter"/>
                  <a:ea typeface="Bitter"/>
                  <a:cs typeface="Bitter"/>
                  <a:sym typeface="Bitter"/>
                </a:rPr>
                <a:t> vestibulum gravida</a:t>
              </a:r>
              <a:endParaRPr>
                <a:solidFill>
                  <a:srgbClr val="1D1D1B"/>
                </a:solidFill>
                <a:latin typeface="Bitter"/>
                <a:ea typeface="Bitter"/>
                <a:cs typeface="Bitter"/>
                <a:sym typeface="Bitter"/>
              </a:endParaRPr>
            </a:p>
          </p:txBody>
        </p:sp>
        <p:pic>
          <p:nvPicPr>
            <p:cNvPr id="215" name="Google Shape;215;p16"/>
            <p:cNvPicPr preferRelativeResize="0"/>
            <p:nvPr/>
          </p:nvPicPr>
          <p:blipFill>
            <a:blip r:embed="rId6">
              <a:alphaModFix/>
            </a:blip>
            <a:stretch>
              <a:fillRect/>
            </a:stretch>
          </p:blipFill>
          <p:spPr>
            <a:xfrm>
              <a:off x="4429150" y="9143475"/>
              <a:ext cx="2133575" cy="829200"/>
            </a:xfrm>
            <a:prstGeom prst="rect">
              <a:avLst/>
            </a:prstGeom>
            <a:noFill/>
            <a:ln>
              <a:noFill/>
            </a:ln>
          </p:spPr>
        </p:pic>
        <p:sp>
          <p:nvSpPr>
            <p:cNvPr id="216" name="Google Shape;216;p16"/>
            <p:cNvSpPr txBox="1"/>
            <p:nvPr/>
          </p:nvSpPr>
          <p:spPr>
            <a:xfrm>
              <a:off x="4042650" y="7947113"/>
              <a:ext cx="29112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Bitter"/>
                  <a:ea typeface="Bitter"/>
                  <a:cs typeface="Bitter"/>
                  <a:sym typeface="Bitter"/>
                </a:rPr>
                <a:t>In in velit in ex porta pellentesque</a:t>
              </a:r>
              <a:endParaRPr>
                <a:solidFill>
                  <a:srgbClr val="1D1D1B"/>
                </a:solidFill>
                <a:latin typeface="Bitter"/>
                <a:ea typeface="Bitter"/>
                <a:cs typeface="Bitter"/>
                <a:sym typeface="Bitter"/>
              </a:endParaRPr>
            </a:p>
            <a:p>
              <a:pPr indent="0" lvl="0" marL="0" rtl="0" algn="ctr">
                <a:spcBef>
                  <a:spcPts val="0"/>
                </a:spcBef>
                <a:spcAft>
                  <a:spcPts val="0"/>
                </a:spcAft>
                <a:buNone/>
              </a:pPr>
              <a:r>
                <a:rPr lang="ru">
                  <a:solidFill>
                    <a:srgbClr val="1D1D1B"/>
                  </a:solidFill>
                  <a:latin typeface="Bitter"/>
                  <a:ea typeface="Bitter"/>
                  <a:cs typeface="Bitter"/>
                  <a:sym typeface="Bitter"/>
                </a:rPr>
                <a:t>quis quis turpis</a:t>
              </a:r>
              <a:endParaRPr>
                <a:solidFill>
                  <a:srgbClr val="1D1D1B"/>
                </a:solidFill>
                <a:latin typeface="Bitter"/>
                <a:ea typeface="Bitter"/>
                <a:cs typeface="Bitter"/>
                <a:sym typeface="Bitter"/>
              </a:endParaRPr>
            </a:p>
          </p:txBody>
        </p:sp>
        <p:sp>
          <p:nvSpPr>
            <p:cNvPr id="217" name="Google Shape;217;p16"/>
            <p:cNvSpPr txBox="1"/>
            <p:nvPr/>
          </p:nvSpPr>
          <p:spPr>
            <a:xfrm>
              <a:off x="4042650" y="8559575"/>
              <a:ext cx="29112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a:solidFill>
                    <a:srgbClr val="1D1D1B"/>
                  </a:solidFill>
                  <a:latin typeface="Bitter"/>
                  <a:ea typeface="Bitter"/>
                  <a:cs typeface="Bitter"/>
                  <a:sym typeface="Bitter"/>
                </a:rPr>
                <a:t>Mauris convallis feugiat lectus</a:t>
              </a:r>
              <a:endParaRPr>
                <a:solidFill>
                  <a:srgbClr val="1D1D1B"/>
                </a:solidFill>
                <a:latin typeface="Bitter"/>
                <a:ea typeface="Bitter"/>
                <a:cs typeface="Bitter"/>
                <a:sym typeface="Bitter"/>
              </a:endParaRPr>
            </a:p>
            <a:p>
              <a:pPr indent="0" lvl="0" marL="0" rtl="0" algn="ctr">
                <a:spcBef>
                  <a:spcPts val="0"/>
                </a:spcBef>
                <a:spcAft>
                  <a:spcPts val="0"/>
                </a:spcAft>
                <a:buNone/>
              </a:pPr>
              <a:r>
                <a:rPr lang="ru">
                  <a:solidFill>
                    <a:srgbClr val="1D1D1B"/>
                  </a:solidFill>
                  <a:latin typeface="Bitter"/>
                  <a:ea typeface="Bitter"/>
                  <a:cs typeface="Bitter"/>
                  <a:sym typeface="Bitter"/>
                </a:rPr>
                <a:t>ac pharetra</a:t>
              </a:r>
              <a:endParaRPr>
                <a:solidFill>
                  <a:srgbClr val="1D1D1B"/>
                </a:solidFill>
                <a:latin typeface="Bitter"/>
                <a:ea typeface="Bitter"/>
                <a:cs typeface="Bitter"/>
                <a:sym typeface="Bitter"/>
              </a:endParaRPr>
            </a:p>
          </p:txBody>
        </p:sp>
      </p:grpSp>
      <p:pic>
        <p:nvPicPr>
          <p:cNvPr id="218" name="Google Shape;218;p16"/>
          <p:cNvPicPr preferRelativeResize="0"/>
          <p:nvPr/>
        </p:nvPicPr>
        <p:blipFill rotWithShape="1">
          <a:blip r:embed="rId7">
            <a:alphaModFix/>
          </a:blip>
          <a:srcRect b="0" l="0" r="970" t="0"/>
          <a:stretch/>
        </p:blipFill>
        <p:spPr>
          <a:xfrm>
            <a:off x="450000" y="5515525"/>
            <a:ext cx="3240000" cy="4580152"/>
          </a:xfrm>
          <a:prstGeom prst="rect">
            <a:avLst/>
          </a:prstGeom>
          <a:noFill/>
          <a:ln>
            <a:noFill/>
          </a:ln>
        </p:spPr>
      </p:pic>
      <p:sp>
        <p:nvSpPr>
          <p:cNvPr id="219" name="Google Shape;219;p16"/>
          <p:cNvSpPr txBox="1"/>
          <p:nvPr/>
        </p:nvSpPr>
        <p:spPr>
          <a:xfrm>
            <a:off x="450000" y="1743075"/>
            <a:ext cx="3256800" cy="3648000"/>
          </a:xfrm>
          <a:prstGeom prst="rect">
            <a:avLst/>
          </a:prstGeom>
          <a:noFill/>
          <a:ln>
            <a:noFill/>
          </a:ln>
        </p:spPr>
        <p:txBody>
          <a:bodyPr anchorCtr="0" anchor="t" bIns="0" lIns="0" spcFirstLastPara="1" rIns="0" wrap="square" tIns="0">
            <a:spAutoFit/>
          </a:bodyPr>
          <a:lstStyle/>
          <a:p>
            <a:pPr indent="0" lvl="0" marL="0" rtl="0" algn="just">
              <a:lnSpc>
                <a:spcPct val="125000"/>
              </a:lnSpc>
              <a:spcBef>
                <a:spcPts val="0"/>
              </a:spcBef>
              <a:spcAft>
                <a:spcPts val="0"/>
              </a:spcAft>
              <a:buNone/>
            </a:pPr>
            <a:r>
              <a:rPr lang="ru" sz="1200">
                <a:latin typeface="Bitter"/>
                <a:ea typeface="Bitter"/>
                <a:cs typeface="Bitter"/>
                <a:sym typeface="Bitter"/>
              </a:rPr>
              <a:t>Curabitur non nisi dui. Aliquam quis quam tempor, consectetur est id, viverra nisi. Orci varius natoque penatibus et magnis dis parturient montes, nascetur ridiculus mus. Nunc rutrum ex interdum, aliquet diam a, elementum nibh. Nulla et porta elit, vitae laoreet arcu. Nam est sapien, interdum in sem ac, scelerisque convallis justo. Maecenas ut risus eget sem tempus gravida. Nulla non mauris ac dolor hendrerit elementum vel tempus velit. Morbi interdum nunc leo, id rutrum tortor fermentum vitae. Etiam molestie ligula a magna euismod vehicula. Suspendisse scelerisque elit ante, fermentum faucibus turpis consequat sit amet. Donec enim enim, fringilla.</a:t>
            </a:r>
            <a:endParaRPr sz="1200">
              <a:latin typeface="Bitter"/>
              <a:ea typeface="Bitter"/>
              <a:cs typeface="Bitter"/>
              <a:sym typeface="Bitter"/>
            </a:endParaRPr>
          </a:p>
        </p:txBody>
      </p:sp>
      <p:sp>
        <p:nvSpPr>
          <p:cNvPr id="220" name="Google Shape;220;p16"/>
          <p:cNvSpPr txBox="1"/>
          <p:nvPr/>
        </p:nvSpPr>
        <p:spPr>
          <a:xfrm>
            <a:off x="3679650" y="1676175"/>
            <a:ext cx="3616500" cy="6156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4000">
                <a:solidFill>
                  <a:srgbClr val="B1463D"/>
                </a:solidFill>
                <a:latin typeface="Bitter Black"/>
                <a:ea typeface="Bitter Black"/>
                <a:cs typeface="Bitter Black"/>
                <a:sym typeface="Bitter Black"/>
              </a:rPr>
              <a:t>BASKETBALL</a:t>
            </a:r>
            <a:endParaRPr sz="4000">
              <a:solidFill>
                <a:srgbClr val="B1463D"/>
              </a:solidFill>
              <a:latin typeface="Bitter Black"/>
              <a:ea typeface="Bitter Black"/>
              <a:cs typeface="Bitter Black"/>
              <a:sym typeface="Bitter Black"/>
            </a:endParaRPr>
          </a:p>
        </p:txBody>
      </p:sp>
      <p:sp>
        <p:nvSpPr>
          <p:cNvPr id="221" name="Google Shape;221;p16"/>
          <p:cNvSpPr txBox="1"/>
          <p:nvPr/>
        </p:nvSpPr>
        <p:spPr>
          <a:xfrm>
            <a:off x="4886325" y="2352675"/>
            <a:ext cx="2303400" cy="1767000"/>
          </a:xfrm>
          <a:prstGeom prst="rect">
            <a:avLst/>
          </a:prstGeom>
          <a:noFill/>
          <a:ln>
            <a:noFill/>
          </a:ln>
        </p:spPr>
        <p:txBody>
          <a:bodyPr anchorCtr="0" anchor="t" bIns="0" lIns="0" spcFirstLastPara="1" rIns="0" wrap="square" tIns="0">
            <a:spAutoFit/>
          </a:bodyPr>
          <a:lstStyle/>
          <a:p>
            <a:pPr indent="0" lvl="0" marL="0" rtl="0" algn="l">
              <a:lnSpc>
                <a:spcPct val="180000"/>
              </a:lnSpc>
              <a:spcBef>
                <a:spcPts val="0"/>
              </a:spcBef>
              <a:spcAft>
                <a:spcPts val="0"/>
              </a:spcAft>
              <a:buClr>
                <a:schemeClr val="dk1"/>
              </a:buClr>
              <a:buSzPts val="1100"/>
              <a:buFont typeface="Arial"/>
              <a:buNone/>
            </a:pPr>
            <a:r>
              <a:rPr b="1" lang="ru">
                <a:solidFill>
                  <a:srgbClr val="1D1D1B"/>
                </a:solidFill>
                <a:latin typeface="Bitter"/>
                <a:ea typeface="Bitter"/>
                <a:cs typeface="Bitter"/>
                <a:sym typeface="Bitter"/>
              </a:rPr>
              <a:t>• PRETIUM JUSTO NON</a:t>
            </a:r>
            <a:endParaRPr b="1">
              <a:solidFill>
                <a:srgbClr val="1D1D1B"/>
              </a:solidFill>
              <a:latin typeface="Bitter"/>
              <a:ea typeface="Bitter"/>
              <a:cs typeface="Bitter"/>
              <a:sym typeface="Bitter"/>
            </a:endParaRPr>
          </a:p>
          <a:p>
            <a:pPr indent="0" lvl="0" marL="0" rtl="0" algn="l">
              <a:lnSpc>
                <a:spcPct val="180000"/>
              </a:lnSpc>
              <a:spcBef>
                <a:spcPts val="0"/>
              </a:spcBef>
              <a:spcAft>
                <a:spcPts val="0"/>
              </a:spcAft>
              <a:buClr>
                <a:schemeClr val="dk1"/>
              </a:buClr>
              <a:buSzPts val="1100"/>
              <a:buFont typeface="Arial"/>
              <a:buNone/>
            </a:pPr>
            <a:r>
              <a:rPr b="1" lang="ru">
                <a:solidFill>
                  <a:srgbClr val="1D1D1B"/>
                </a:solidFill>
                <a:latin typeface="Bitter"/>
                <a:ea typeface="Bitter"/>
                <a:cs typeface="Bitter"/>
                <a:sym typeface="Bitter"/>
              </a:rPr>
              <a:t>• NAM FEUGIAT </a:t>
            </a:r>
            <a:endParaRPr b="1">
              <a:solidFill>
                <a:srgbClr val="1D1D1B"/>
              </a:solidFill>
              <a:latin typeface="Bitter"/>
              <a:ea typeface="Bitter"/>
              <a:cs typeface="Bitter"/>
              <a:sym typeface="Bitter"/>
            </a:endParaRPr>
          </a:p>
          <a:p>
            <a:pPr indent="0" lvl="0" marL="0" rtl="0" algn="l">
              <a:lnSpc>
                <a:spcPct val="180000"/>
              </a:lnSpc>
              <a:spcBef>
                <a:spcPts val="0"/>
              </a:spcBef>
              <a:spcAft>
                <a:spcPts val="0"/>
              </a:spcAft>
              <a:buClr>
                <a:schemeClr val="dk1"/>
              </a:buClr>
              <a:buSzPts val="1100"/>
              <a:buFont typeface="Arial"/>
              <a:buNone/>
            </a:pPr>
            <a:r>
              <a:rPr b="1" lang="ru">
                <a:solidFill>
                  <a:srgbClr val="1D1D1B"/>
                </a:solidFill>
                <a:latin typeface="Bitter"/>
                <a:ea typeface="Bitter"/>
                <a:cs typeface="Bitter"/>
                <a:sym typeface="Bitter"/>
              </a:rPr>
              <a:t>• MAURIS CONVALLIS </a:t>
            </a:r>
            <a:endParaRPr b="1">
              <a:solidFill>
                <a:srgbClr val="1D1D1B"/>
              </a:solidFill>
              <a:latin typeface="Bitter"/>
              <a:ea typeface="Bitter"/>
              <a:cs typeface="Bitter"/>
              <a:sym typeface="Bitter"/>
            </a:endParaRPr>
          </a:p>
          <a:p>
            <a:pPr indent="0" lvl="0" marL="0" rtl="0" algn="l">
              <a:lnSpc>
                <a:spcPct val="180000"/>
              </a:lnSpc>
              <a:spcBef>
                <a:spcPts val="0"/>
              </a:spcBef>
              <a:spcAft>
                <a:spcPts val="0"/>
              </a:spcAft>
              <a:buClr>
                <a:schemeClr val="dk1"/>
              </a:buClr>
              <a:buSzPts val="1100"/>
              <a:buFont typeface="Arial"/>
              <a:buNone/>
            </a:pPr>
            <a:r>
              <a:rPr b="1" lang="ru">
                <a:solidFill>
                  <a:srgbClr val="1D1D1B"/>
                </a:solidFill>
                <a:latin typeface="Bitter"/>
                <a:ea typeface="Bitter"/>
                <a:cs typeface="Bitter"/>
                <a:sym typeface="Bitter"/>
              </a:rPr>
              <a:t>• LECTUS AC PHARETRA</a:t>
            </a:r>
            <a:endParaRPr b="1">
              <a:solidFill>
                <a:srgbClr val="1D1D1B"/>
              </a:solidFill>
              <a:latin typeface="Bitter"/>
              <a:ea typeface="Bitter"/>
              <a:cs typeface="Bitter"/>
              <a:sym typeface="Bitter"/>
            </a:endParaRPr>
          </a:p>
          <a:p>
            <a:pPr indent="0" lvl="0" marL="0" rtl="0" algn="l">
              <a:lnSpc>
                <a:spcPct val="180000"/>
              </a:lnSpc>
              <a:spcBef>
                <a:spcPts val="0"/>
              </a:spcBef>
              <a:spcAft>
                <a:spcPts val="0"/>
              </a:spcAft>
              <a:buNone/>
            </a:pPr>
            <a:r>
              <a:rPr b="1" lang="ru">
                <a:solidFill>
                  <a:srgbClr val="1D1D1B"/>
                </a:solidFill>
                <a:latin typeface="Bitter"/>
                <a:ea typeface="Bitter"/>
                <a:cs typeface="Bitter"/>
                <a:sym typeface="Bitter"/>
              </a:rPr>
              <a:t>• SED MOLESTIE ENIM</a:t>
            </a:r>
            <a:endParaRPr b="1">
              <a:solidFill>
                <a:srgbClr val="1D1D1B"/>
              </a:solidFill>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