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2000" cx="7560000"/>
  <p:notesSz cx="6858000" cy="9144000"/>
  <p:embeddedFontLst>
    <p:embeddedFont>
      <p:font typeface="Sour Gummy"/>
      <p:regular r:id="rId9"/>
      <p:bold r:id="rId10"/>
      <p:italic r:id="rId11"/>
      <p:boldItalic r:id="rId12"/>
    </p:embeddedFont>
    <p:embeddedFont>
      <p:font typeface="Sour Gummy Medium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italic.fntdata"/><Relationship Id="rId10" Type="http://schemas.openxmlformats.org/officeDocument/2006/relationships/font" Target="fonts/SourGummy-bold.fntdata"/><Relationship Id="rId13" Type="http://schemas.openxmlformats.org/officeDocument/2006/relationships/font" Target="fonts/SourGummyMedium-regular.fntdata"/><Relationship Id="rId12" Type="http://schemas.openxmlformats.org/officeDocument/2006/relationships/font" Target="fonts/SourGumm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regular.fntdata"/><Relationship Id="rId15" Type="http://schemas.openxmlformats.org/officeDocument/2006/relationships/font" Target="fonts/SourGummyMedium-italic.fntdata"/><Relationship Id="rId14" Type="http://schemas.openxmlformats.org/officeDocument/2006/relationships/font" Target="fonts/SourGummyMedium-bold.fntdata"/><Relationship Id="rId16" Type="http://schemas.openxmlformats.org/officeDocument/2006/relationships/font" Target="fonts/SourGummy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1028213d8_0_69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1028213d8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b1028213d8_0_139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b1028213d8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6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8825" y="0"/>
            <a:ext cx="7560000" cy="10692000"/>
            <a:chOff x="-8825" y="0"/>
            <a:chExt cx="7560000" cy="10692000"/>
          </a:xfrm>
        </p:grpSpPr>
        <p:sp>
          <p:nvSpPr>
            <p:cNvPr id="55" name="Google Shape;55;p13"/>
            <p:cNvSpPr/>
            <p:nvPr/>
          </p:nvSpPr>
          <p:spPr>
            <a:xfrm>
              <a:off x="-8825" y="0"/>
              <a:ext cx="7560000" cy="10692000"/>
            </a:xfrm>
            <a:prstGeom prst="rect">
              <a:avLst/>
            </a:prstGeom>
            <a:solidFill>
              <a:srgbClr val="FDB02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313225" y="317100"/>
              <a:ext cx="6915900" cy="10057800"/>
            </a:xfrm>
            <a:prstGeom prst="roundRect">
              <a:avLst>
                <a:gd fmla="val 5446" name="adj"/>
              </a:avLst>
            </a:prstGeom>
            <a:solidFill>
              <a:schemeClr val="lt1"/>
            </a:solidFill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1547575" y="6017600"/>
            <a:ext cx="885000" cy="885000"/>
          </a:xfrm>
          <a:prstGeom prst="ellipse">
            <a:avLst/>
          </a:prstGeom>
          <a:noFill/>
          <a:ln cap="flat" cmpd="sng" w="28575">
            <a:solidFill>
              <a:srgbClr val="77B9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rPr>
              <a:t>9</a:t>
            </a:r>
            <a:endParaRPr sz="3100">
              <a:solidFill>
                <a:srgbClr val="595959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778250" y="7342548"/>
            <a:ext cx="2423650" cy="885000"/>
            <a:chOff x="778250" y="7342548"/>
            <a:chExt cx="2423650" cy="885000"/>
          </a:xfrm>
        </p:grpSpPr>
        <p:sp>
          <p:nvSpPr>
            <p:cNvPr id="59" name="Google Shape;59;p13"/>
            <p:cNvSpPr/>
            <p:nvPr/>
          </p:nvSpPr>
          <p:spPr>
            <a:xfrm>
              <a:off x="778250" y="7342548"/>
              <a:ext cx="885000" cy="885000"/>
            </a:xfrm>
            <a:prstGeom prst="ellipse">
              <a:avLst/>
            </a:prstGeom>
            <a:noFill/>
            <a:ln cap="flat" cmpd="sng" w="28575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2316900" y="7342548"/>
              <a:ext cx="885000" cy="885000"/>
            </a:xfrm>
            <a:prstGeom prst="ellipse">
              <a:avLst/>
            </a:prstGeom>
            <a:noFill/>
            <a:ln cap="flat" cmpd="sng" w="28575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cxnSp>
        <p:nvCxnSpPr>
          <p:cNvPr id="61" name="Google Shape;61;p13"/>
          <p:cNvCxnSpPr>
            <a:stCxn id="59" idx="0"/>
            <a:endCxn id="57" idx="3"/>
          </p:cNvCxnSpPr>
          <p:nvPr/>
        </p:nvCxnSpPr>
        <p:spPr>
          <a:xfrm flipH="1" rot="10800000">
            <a:off x="1220750" y="6772848"/>
            <a:ext cx="456300" cy="569700"/>
          </a:xfrm>
          <a:prstGeom prst="straightConnector1">
            <a:avLst/>
          </a:prstGeom>
          <a:noFill/>
          <a:ln cap="flat" cmpd="sng" w="28575">
            <a:solidFill>
              <a:srgbClr val="77B9D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13"/>
          <p:cNvCxnSpPr>
            <a:stCxn id="57" idx="5"/>
            <a:endCxn id="60" idx="0"/>
          </p:cNvCxnSpPr>
          <p:nvPr/>
        </p:nvCxnSpPr>
        <p:spPr>
          <a:xfrm>
            <a:off x="2302970" y="6772995"/>
            <a:ext cx="456300" cy="569700"/>
          </a:xfrm>
          <a:prstGeom prst="straightConnector1">
            <a:avLst/>
          </a:prstGeom>
          <a:noFill/>
          <a:ln cap="flat" cmpd="sng" w="28575">
            <a:solidFill>
              <a:srgbClr val="77B9D8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3" name="Google Shape;63;p13"/>
          <p:cNvGrpSpPr/>
          <p:nvPr/>
        </p:nvGrpSpPr>
        <p:grpSpPr>
          <a:xfrm>
            <a:off x="1490393" y="2335575"/>
            <a:ext cx="3667663" cy="715700"/>
            <a:chOff x="1490393" y="2335575"/>
            <a:chExt cx="3667663" cy="715700"/>
          </a:xfrm>
        </p:grpSpPr>
        <p:pic>
          <p:nvPicPr>
            <p:cNvPr id="64" name="Google Shape;64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490393" y="2335575"/>
              <a:ext cx="753375" cy="71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446568" y="2335575"/>
              <a:ext cx="753375" cy="71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430718" y="2335575"/>
              <a:ext cx="753375" cy="71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04681" y="2335575"/>
              <a:ext cx="753375" cy="7157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8" name="Google Shape;68;p13"/>
          <p:cNvGrpSpPr/>
          <p:nvPr/>
        </p:nvGrpSpPr>
        <p:grpSpPr>
          <a:xfrm>
            <a:off x="1498380" y="3377186"/>
            <a:ext cx="4627256" cy="768634"/>
            <a:chOff x="1498380" y="3377186"/>
            <a:chExt cx="4627256" cy="768634"/>
          </a:xfrm>
        </p:grpSpPr>
        <p:pic>
          <p:nvPicPr>
            <p:cNvPr id="69" name="Google Shape;69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498380" y="3377186"/>
              <a:ext cx="737400" cy="768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454555" y="3377186"/>
              <a:ext cx="737400" cy="768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438705" y="3377186"/>
              <a:ext cx="737400" cy="768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412668" y="3377186"/>
              <a:ext cx="737400" cy="768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388236" y="3377186"/>
              <a:ext cx="737400" cy="76863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4" name="Google Shape;74;p13"/>
          <p:cNvSpPr/>
          <p:nvPr/>
        </p:nvSpPr>
        <p:spPr>
          <a:xfrm>
            <a:off x="1509025" y="664150"/>
            <a:ext cx="4524300" cy="684900"/>
          </a:xfrm>
          <a:prstGeom prst="roundRect">
            <a:avLst>
              <a:gd fmla="val 16667" name="adj"/>
            </a:avLst>
          </a:prstGeom>
          <a:solidFill>
            <a:srgbClr val="77B9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FACT FAMILIES </a:t>
            </a:r>
            <a:r>
              <a:rPr b="1"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-</a:t>
            </a:r>
            <a:r>
              <a:rPr b="1"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 THE EIGHT FACTS</a:t>
            </a:r>
            <a:endParaRPr b="1"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705925" y="1550775"/>
            <a:ext cx="456300" cy="456300"/>
          </a:xfrm>
          <a:prstGeom prst="ellipse">
            <a:avLst/>
          </a:prstGeom>
          <a:solidFill>
            <a:srgbClr val="77B9D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1</a:t>
            </a:r>
            <a:endParaRPr b="1" sz="20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1451122" y="1625025"/>
            <a:ext cx="4794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There are 9 animals in a field.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663701" y="4576635"/>
            <a:ext cx="6369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Complete the part-whole model and the fact family.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19325" y="9762450"/>
            <a:ext cx="6894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Can you write each number sentence a different way?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grpSp>
        <p:nvGrpSpPr>
          <p:cNvPr id="79" name="Google Shape;79;p13"/>
          <p:cNvGrpSpPr/>
          <p:nvPr/>
        </p:nvGrpSpPr>
        <p:grpSpPr>
          <a:xfrm>
            <a:off x="3826050" y="6475903"/>
            <a:ext cx="2800600" cy="737400"/>
            <a:chOff x="3826050" y="6475903"/>
            <a:chExt cx="2800600" cy="737400"/>
          </a:xfrm>
        </p:grpSpPr>
        <p:sp>
          <p:nvSpPr>
            <p:cNvPr id="80" name="Google Shape;80;p13"/>
            <p:cNvSpPr/>
            <p:nvPr/>
          </p:nvSpPr>
          <p:spPr>
            <a:xfrm>
              <a:off x="3826050" y="6475903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4857650" y="6475903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4563450" y="6613753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3" name="Google Shape;83;p13"/>
            <p:cNvSpPr txBox="1"/>
            <p:nvPr/>
          </p:nvSpPr>
          <p:spPr>
            <a:xfrm>
              <a:off x="5595050" y="6613753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5889250" y="6475903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59595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5" name="Google Shape;85;p13"/>
          <p:cNvGrpSpPr/>
          <p:nvPr/>
        </p:nvGrpSpPr>
        <p:grpSpPr>
          <a:xfrm>
            <a:off x="3826050" y="5447715"/>
            <a:ext cx="2800600" cy="737400"/>
            <a:chOff x="3826050" y="5447715"/>
            <a:chExt cx="2800600" cy="737400"/>
          </a:xfrm>
        </p:grpSpPr>
        <p:sp>
          <p:nvSpPr>
            <p:cNvPr id="86" name="Google Shape;86;p13"/>
            <p:cNvSpPr/>
            <p:nvPr/>
          </p:nvSpPr>
          <p:spPr>
            <a:xfrm>
              <a:off x="3826050" y="5447715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4857650" y="5447715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4563450" y="5585565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9" name="Google Shape;89;p13"/>
            <p:cNvSpPr txBox="1"/>
            <p:nvPr/>
          </p:nvSpPr>
          <p:spPr>
            <a:xfrm>
              <a:off x="5595050" y="5585565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5889250" y="5447715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59595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91" name="Google Shape;91;p13"/>
          <p:cNvGrpSpPr/>
          <p:nvPr/>
        </p:nvGrpSpPr>
        <p:grpSpPr>
          <a:xfrm>
            <a:off x="3826050" y="7504091"/>
            <a:ext cx="2800600" cy="737400"/>
            <a:chOff x="3826050" y="7504091"/>
            <a:chExt cx="2800600" cy="737400"/>
          </a:xfrm>
        </p:grpSpPr>
        <p:sp>
          <p:nvSpPr>
            <p:cNvPr id="92" name="Google Shape;92;p13"/>
            <p:cNvSpPr/>
            <p:nvPr/>
          </p:nvSpPr>
          <p:spPr>
            <a:xfrm>
              <a:off x="4857650" y="7504091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4563450" y="7641941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5595050" y="7641941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3826050" y="7504091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59595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5889250" y="7504091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3826050" y="8532278"/>
            <a:ext cx="2809100" cy="737400"/>
            <a:chOff x="3826050" y="8532278"/>
            <a:chExt cx="2809100" cy="737400"/>
          </a:xfrm>
        </p:grpSpPr>
        <p:sp>
          <p:nvSpPr>
            <p:cNvPr id="98" name="Google Shape;98;p13"/>
            <p:cNvSpPr/>
            <p:nvPr/>
          </p:nvSpPr>
          <p:spPr>
            <a:xfrm>
              <a:off x="5897750" y="8532278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4857650" y="8532278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77B9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5595050" y="8670128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4554950" y="8670128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3826050" y="8532278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rgbClr val="595959"/>
                  </a:solidFill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4"/>
          <p:cNvGrpSpPr/>
          <p:nvPr/>
        </p:nvGrpSpPr>
        <p:grpSpPr>
          <a:xfrm>
            <a:off x="0" y="0"/>
            <a:ext cx="7560000" cy="10692000"/>
            <a:chOff x="0" y="0"/>
            <a:chExt cx="7560000" cy="10692000"/>
          </a:xfrm>
        </p:grpSpPr>
        <p:sp>
          <p:nvSpPr>
            <p:cNvPr id="108" name="Google Shape;108;p14"/>
            <p:cNvSpPr/>
            <p:nvPr/>
          </p:nvSpPr>
          <p:spPr>
            <a:xfrm>
              <a:off x="0" y="0"/>
              <a:ext cx="7560000" cy="10692000"/>
            </a:xfrm>
            <a:prstGeom prst="rect">
              <a:avLst/>
            </a:prstGeom>
            <a:solidFill>
              <a:srgbClr val="FDB02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322050" y="317100"/>
              <a:ext cx="6915900" cy="10057800"/>
            </a:xfrm>
            <a:prstGeom prst="roundRect">
              <a:avLst>
                <a:gd fmla="val 5446" name="adj"/>
              </a:avLst>
            </a:prstGeom>
            <a:solidFill>
              <a:schemeClr val="lt1"/>
            </a:solidFill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0" name="Google Shape;110;p14"/>
          <p:cNvGrpSpPr/>
          <p:nvPr/>
        </p:nvGrpSpPr>
        <p:grpSpPr>
          <a:xfrm>
            <a:off x="781237" y="1539756"/>
            <a:ext cx="1865532" cy="763100"/>
            <a:chOff x="781237" y="1539756"/>
            <a:chExt cx="1865532" cy="763100"/>
          </a:xfrm>
        </p:grpSpPr>
        <p:pic>
          <p:nvPicPr>
            <p:cNvPr id="111" name="Google Shape;111;p14" title="Ресурс 3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81237" y="1539756"/>
              <a:ext cx="537925" cy="7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14" title="Ресурс 3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445041" y="1539756"/>
              <a:ext cx="537925" cy="76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4" title="Ресурс 3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108845" y="1539756"/>
              <a:ext cx="537925" cy="763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4" name="Google Shape;114;p14"/>
          <p:cNvGrpSpPr/>
          <p:nvPr/>
        </p:nvGrpSpPr>
        <p:grpSpPr>
          <a:xfrm>
            <a:off x="3127850" y="1551226"/>
            <a:ext cx="3567126" cy="732950"/>
            <a:chOff x="3127850" y="1551226"/>
            <a:chExt cx="3567126" cy="732950"/>
          </a:xfrm>
        </p:grpSpPr>
        <p:pic>
          <p:nvPicPr>
            <p:cNvPr id="115" name="Google Shape;115;p14" title="Ресурс 4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127850" y="1551226"/>
              <a:ext cx="593944" cy="732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4" title="Ресурс 4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871146" y="1551226"/>
              <a:ext cx="593944" cy="732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14" title="Ресурс 4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614441" y="1551226"/>
              <a:ext cx="593944" cy="732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4" title="Ресурс 4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357737" y="1551226"/>
              <a:ext cx="593944" cy="732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4" title="Ресурс 4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101032" y="1551226"/>
              <a:ext cx="593944" cy="7329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0" name="Google Shape;120;p14"/>
          <p:cNvSpPr/>
          <p:nvPr/>
        </p:nvSpPr>
        <p:spPr>
          <a:xfrm>
            <a:off x="705925" y="682675"/>
            <a:ext cx="456300" cy="456300"/>
          </a:xfrm>
          <a:prstGeom prst="ellipse">
            <a:avLst/>
          </a:prstGeom>
          <a:solidFill>
            <a:srgbClr val="A6CC1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2</a:t>
            </a:r>
            <a:endParaRPr b="1" sz="20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359447" y="756925"/>
            <a:ext cx="4794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Here is some fruit.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grpSp>
        <p:nvGrpSpPr>
          <p:cNvPr id="122" name="Google Shape;122;p14"/>
          <p:cNvGrpSpPr/>
          <p:nvPr/>
        </p:nvGrpSpPr>
        <p:grpSpPr>
          <a:xfrm>
            <a:off x="762100" y="2493100"/>
            <a:ext cx="5932795" cy="615600"/>
            <a:chOff x="762100" y="2493100"/>
            <a:chExt cx="5932795" cy="615600"/>
          </a:xfrm>
        </p:grpSpPr>
        <p:sp>
          <p:nvSpPr>
            <p:cNvPr id="123" name="Google Shape;123;p14"/>
            <p:cNvSpPr txBox="1"/>
            <p:nvPr/>
          </p:nvSpPr>
          <p:spPr>
            <a:xfrm>
              <a:off x="762100" y="2493100"/>
              <a:ext cx="333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a)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sp>
          <p:nvSpPr>
            <p:cNvPr id="124" name="Google Shape;124;p14"/>
            <p:cNvSpPr txBox="1"/>
            <p:nvPr/>
          </p:nvSpPr>
          <p:spPr>
            <a:xfrm>
              <a:off x="1095696" y="2493100"/>
              <a:ext cx="55992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Complete the part-whole model and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the fact family.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</p:grpSp>
      <p:grpSp>
        <p:nvGrpSpPr>
          <p:cNvPr id="125" name="Google Shape;125;p14"/>
          <p:cNvGrpSpPr/>
          <p:nvPr/>
        </p:nvGrpSpPr>
        <p:grpSpPr>
          <a:xfrm>
            <a:off x="887625" y="4187450"/>
            <a:ext cx="2204875" cy="2429400"/>
            <a:chOff x="887625" y="4187450"/>
            <a:chExt cx="2204875" cy="2429400"/>
          </a:xfrm>
        </p:grpSpPr>
        <p:sp>
          <p:nvSpPr>
            <p:cNvPr id="126" name="Google Shape;126;p14"/>
            <p:cNvSpPr/>
            <p:nvPr/>
          </p:nvSpPr>
          <p:spPr>
            <a:xfrm>
              <a:off x="887625" y="4959650"/>
              <a:ext cx="885000" cy="885000"/>
            </a:xfrm>
            <a:prstGeom prst="ellipse">
              <a:avLst/>
            </a:prstGeom>
            <a:noFill/>
            <a:ln cap="flat" cmpd="sng" w="28575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2207500" y="4187450"/>
              <a:ext cx="885000" cy="885000"/>
            </a:xfrm>
            <a:prstGeom prst="ellipse">
              <a:avLst/>
            </a:prstGeom>
            <a:noFill/>
            <a:ln cap="flat" cmpd="sng" w="28575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8" name="Google Shape;128;p14"/>
            <p:cNvSpPr/>
            <p:nvPr/>
          </p:nvSpPr>
          <p:spPr>
            <a:xfrm>
              <a:off x="2207500" y="5731850"/>
              <a:ext cx="885000" cy="885000"/>
            </a:xfrm>
            <a:prstGeom prst="ellipse">
              <a:avLst/>
            </a:prstGeom>
            <a:noFill/>
            <a:ln cap="flat" cmpd="sng" w="28575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cxnSp>
          <p:nvCxnSpPr>
            <p:cNvPr id="129" name="Google Shape;129;p14"/>
            <p:cNvCxnSpPr>
              <a:stCxn id="126" idx="7"/>
              <a:endCxn id="127" idx="2"/>
            </p:cNvCxnSpPr>
            <p:nvPr/>
          </p:nvCxnSpPr>
          <p:spPr>
            <a:xfrm flipH="1" rot="10800000">
              <a:off x="1643020" y="4629955"/>
              <a:ext cx="564600" cy="459300"/>
            </a:xfrm>
            <a:prstGeom prst="straightConnector1">
              <a:avLst/>
            </a:prstGeom>
            <a:noFill/>
            <a:ln cap="flat" cmpd="sng" w="28575">
              <a:solidFill>
                <a:srgbClr val="A6CC1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0" name="Google Shape;130;p14"/>
            <p:cNvCxnSpPr>
              <a:stCxn id="126" idx="5"/>
              <a:endCxn id="128" idx="2"/>
            </p:cNvCxnSpPr>
            <p:nvPr/>
          </p:nvCxnSpPr>
          <p:spPr>
            <a:xfrm>
              <a:off x="1643020" y="5715045"/>
              <a:ext cx="564600" cy="459300"/>
            </a:xfrm>
            <a:prstGeom prst="straightConnector1">
              <a:avLst/>
            </a:prstGeom>
            <a:noFill/>
            <a:ln cap="flat" cmpd="sng" w="28575">
              <a:solidFill>
                <a:srgbClr val="A6CC1F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1" name="Google Shape;131;p14"/>
          <p:cNvGrpSpPr/>
          <p:nvPr/>
        </p:nvGrpSpPr>
        <p:grpSpPr>
          <a:xfrm>
            <a:off x="3826050" y="3495940"/>
            <a:ext cx="2800600" cy="737400"/>
            <a:chOff x="3826050" y="3488290"/>
            <a:chExt cx="2800600" cy="737400"/>
          </a:xfrm>
        </p:grpSpPr>
        <p:sp>
          <p:nvSpPr>
            <p:cNvPr id="132" name="Google Shape;132;p14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3" name="Google Shape;133;p14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4" name="Google Shape;134;p14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5" name="Google Shape;135;p14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37" name="Google Shape;137;p14"/>
          <p:cNvGrpSpPr/>
          <p:nvPr/>
        </p:nvGrpSpPr>
        <p:grpSpPr>
          <a:xfrm>
            <a:off x="3826050" y="4525607"/>
            <a:ext cx="2800600" cy="737400"/>
            <a:chOff x="3826050" y="3488290"/>
            <a:chExt cx="2800600" cy="737400"/>
          </a:xfrm>
        </p:grpSpPr>
        <p:sp>
          <p:nvSpPr>
            <p:cNvPr id="138" name="Google Shape;138;p14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0" name="Google Shape;140;p14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1" name="Google Shape;141;p14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43" name="Google Shape;143;p14"/>
          <p:cNvGrpSpPr/>
          <p:nvPr/>
        </p:nvGrpSpPr>
        <p:grpSpPr>
          <a:xfrm>
            <a:off x="3826050" y="5555274"/>
            <a:ext cx="2800600" cy="737400"/>
            <a:chOff x="3826050" y="3488290"/>
            <a:chExt cx="2800600" cy="737400"/>
          </a:xfrm>
        </p:grpSpPr>
        <p:sp>
          <p:nvSpPr>
            <p:cNvPr id="144" name="Google Shape;144;p14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6" name="Google Shape;146;p14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7" name="Google Shape;147;p14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8" name="Google Shape;148;p14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49" name="Google Shape;149;p14"/>
          <p:cNvGrpSpPr/>
          <p:nvPr/>
        </p:nvGrpSpPr>
        <p:grpSpPr>
          <a:xfrm>
            <a:off x="3826050" y="6584940"/>
            <a:ext cx="2800600" cy="737400"/>
            <a:chOff x="3826050" y="3488290"/>
            <a:chExt cx="2800600" cy="737400"/>
          </a:xfrm>
        </p:grpSpPr>
        <p:sp>
          <p:nvSpPr>
            <p:cNvPr id="150" name="Google Shape;150;p14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1" name="Google Shape;151;p14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2" name="Google Shape;152;p14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3" name="Google Shape;153;p14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4" name="Google Shape;154;p14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A6CC1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55" name="Google Shape;155;p14"/>
          <p:cNvGrpSpPr/>
          <p:nvPr/>
        </p:nvGrpSpPr>
        <p:grpSpPr>
          <a:xfrm>
            <a:off x="762100" y="7849489"/>
            <a:ext cx="5932795" cy="615600"/>
            <a:chOff x="762100" y="2493100"/>
            <a:chExt cx="5932795" cy="615600"/>
          </a:xfrm>
        </p:grpSpPr>
        <p:sp>
          <p:nvSpPr>
            <p:cNvPr id="156" name="Google Shape;156;p14"/>
            <p:cNvSpPr txBox="1"/>
            <p:nvPr/>
          </p:nvSpPr>
          <p:spPr>
            <a:xfrm>
              <a:off x="762100" y="2493100"/>
              <a:ext cx="333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b</a:t>
              </a: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)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sp>
          <p:nvSpPr>
            <p:cNvPr id="157" name="Google Shape;157;p14"/>
            <p:cNvSpPr txBox="1"/>
            <p:nvPr/>
          </p:nvSpPr>
          <p:spPr>
            <a:xfrm>
              <a:off x="1095696" y="2493100"/>
              <a:ext cx="55992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Which number sentence shows the number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of pears?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</p:grpSp>
      <p:grpSp>
        <p:nvGrpSpPr>
          <p:cNvPr id="158" name="Google Shape;158;p14"/>
          <p:cNvGrpSpPr/>
          <p:nvPr/>
        </p:nvGrpSpPr>
        <p:grpSpPr>
          <a:xfrm>
            <a:off x="762100" y="9182989"/>
            <a:ext cx="5932795" cy="615600"/>
            <a:chOff x="762100" y="2493100"/>
            <a:chExt cx="5932795" cy="615600"/>
          </a:xfrm>
        </p:grpSpPr>
        <p:sp>
          <p:nvSpPr>
            <p:cNvPr id="159" name="Google Shape;159;p14"/>
            <p:cNvSpPr txBox="1"/>
            <p:nvPr/>
          </p:nvSpPr>
          <p:spPr>
            <a:xfrm>
              <a:off x="762100" y="2493100"/>
              <a:ext cx="333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c)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  <p:sp>
          <p:nvSpPr>
            <p:cNvPr id="160" name="Google Shape;160;p14"/>
            <p:cNvSpPr txBox="1"/>
            <p:nvPr/>
          </p:nvSpPr>
          <p:spPr>
            <a:xfrm>
              <a:off x="1095696" y="2493100"/>
              <a:ext cx="55992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Can you write each number sentence 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595959"/>
                  </a:solidFill>
                  <a:latin typeface="Sour Gummy Medium"/>
                  <a:ea typeface="Sour Gummy Medium"/>
                  <a:cs typeface="Sour Gummy Medium"/>
                  <a:sym typeface="Sour Gummy Medium"/>
                </a:rPr>
                <a:t>a different way?</a:t>
              </a:r>
              <a:endParaRPr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endParaRPr>
            </a:p>
          </p:txBody>
        </p:sp>
      </p:grpSp>
      <p:sp>
        <p:nvSpPr>
          <p:cNvPr id="161" name="Google Shape;161;p14"/>
          <p:cNvSpPr txBox="1"/>
          <p:nvPr/>
        </p:nvSpPr>
        <p:spPr>
          <a:xfrm>
            <a:off x="1095696" y="8577161"/>
            <a:ext cx="5599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Tick your answer.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15"/>
          <p:cNvGrpSpPr/>
          <p:nvPr/>
        </p:nvGrpSpPr>
        <p:grpSpPr>
          <a:xfrm>
            <a:off x="0" y="0"/>
            <a:ext cx="7560000" cy="10692000"/>
            <a:chOff x="0" y="0"/>
            <a:chExt cx="7560000" cy="10692000"/>
          </a:xfrm>
        </p:grpSpPr>
        <p:sp>
          <p:nvSpPr>
            <p:cNvPr id="167" name="Google Shape;167;p15"/>
            <p:cNvSpPr/>
            <p:nvPr/>
          </p:nvSpPr>
          <p:spPr>
            <a:xfrm>
              <a:off x="0" y="0"/>
              <a:ext cx="7560000" cy="10692000"/>
            </a:xfrm>
            <a:prstGeom prst="rect">
              <a:avLst/>
            </a:prstGeom>
            <a:solidFill>
              <a:srgbClr val="FDB02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5"/>
            <p:cNvSpPr/>
            <p:nvPr/>
          </p:nvSpPr>
          <p:spPr>
            <a:xfrm>
              <a:off x="322050" y="317100"/>
              <a:ext cx="6915900" cy="10057800"/>
            </a:xfrm>
            <a:prstGeom prst="roundRect">
              <a:avLst>
                <a:gd fmla="val 5446" name="adj"/>
              </a:avLst>
            </a:prstGeom>
            <a:solidFill>
              <a:schemeClr val="lt1"/>
            </a:solidFill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69" name="Google Shape;169;p15" title="Ресурс 5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512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5" title="Ресурс 6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673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5" title="Ресурс 7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0995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5" title="Ресурс 5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6834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5" title="Ресурс 5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156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5" title="Ресурс 5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3176" y="1246447"/>
            <a:ext cx="981075" cy="87914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5"/>
          <p:cNvSpPr/>
          <p:nvPr/>
        </p:nvSpPr>
        <p:spPr>
          <a:xfrm>
            <a:off x="705925" y="682675"/>
            <a:ext cx="456300" cy="456300"/>
          </a:xfrm>
          <a:prstGeom prst="ellipse">
            <a:avLst/>
          </a:prstGeom>
          <a:solidFill>
            <a:srgbClr val="FDB024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3</a:t>
            </a:r>
            <a:endParaRPr b="1" sz="20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76" name="Google Shape;176;p15"/>
          <p:cNvSpPr txBox="1"/>
          <p:nvPr/>
        </p:nvSpPr>
        <p:spPr>
          <a:xfrm>
            <a:off x="1359451" y="756925"/>
            <a:ext cx="5609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Some candies have stripes and some do not.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sp>
        <p:nvSpPr>
          <p:cNvPr id="177" name="Google Shape;177;p15"/>
          <p:cNvSpPr txBox="1"/>
          <p:nvPr/>
        </p:nvSpPr>
        <p:spPr>
          <a:xfrm>
            <a:off x="1359451" y="2249157"/>
            <a:ext cx="5609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595959"/>
                </a:solidFill>
                <a:latin typeface="Sour Gummy Medium"/>
                <a:ea typeface="Sour Gummy Medium"/>
                <a:cs typeface="Sour Gummy Medium"/>
                <a:sym typeface="Sour Gummy Medium"/>
              </a:rPr>
              <a:t>Complete the fact family.</a:t>
            </a:r>
            <a:endParaRPr sz="2000">
              <a:solidFill>
                <a:srgbClr val="595959"/>
              </a:solidFill>
              <a:latin typeface="Sour Gummy Medium"/>
              <a:ea typeface="Sour Gummy Medium"/>
              <a:cs typeface="Sour Gummy Medium"/>
              <a:sym typeface="Sour Gummy Medium"/>
            </a:endParaRPr>
          </a:p>
        </p:txBody>
      </p:sp>
      <p:grpSp>
        <p:nvGrpSpPr>
          <p:cNvPr id="178" name="Google Shape;178;p15"/>
          <p:cNvGrpSpPr/>
          <p:nvPr/>
        </p:nvGrpSpPr>
        <p:grpSpPr>
          <a:xfrm>
            <a:off x="2483475" y="2920977"/>
            <a:ext cx="2800600" cy="737400"/>
            <a:chOff x="3826050" y="3488290"/>
            <a:chExt cx="2800600" cy="737400"/>
          </a:xfrm>
        </p:grpSpPr>
        <p:sp>
          <p:nvSpPr>
            <p:cNvPr id="179" name="Google Shape;179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0" name="Google Shape;180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1" name="Google Shape;181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2" name="Google Shape;182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3" name="Google Shape;183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84" name="Google Shape;184;p15"/>
          <p:cNvGrpSpPr/>
          <p:nvPr/>
        </p:nvGrpSpPr>
        <p:grpSpPr>
          <a:xfrm>
            <a:off x="2483475" y="3806531"/>
            <a:ext cx="2800600" cy="737400"/>
            <a:chOff x="3826050" y="3488290"/>
            <a:chExt cx="2800600" cy="737400"/>
          </a:xfrm>
        </p:grpSpPr>
        <p:sp>
          <p:nvSpPr>
            <p:cNvPr id="185" name="Google Shape;185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6" name="Google Shape;186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7" name="Google Shape;187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8" name="Google Shape;188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89" name="Google Shape;189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90" name="Google Shape;190;p15"/>
          <p:cNvGrpSpPr/>
          <p:nvPr/>
        </p:nvGrpSpPr>
        <p:grpSpPr>
          <a:xfrm>
            <a:off x="2483475" y="4692086"/>
            <a:ext cx="2800600" cy="737400"/>
            <a:chOff x="3826050" y="3488290"/>
            <a:chExt cx="2800600" cy="737400"/>
          </a:xfrm>
        </p:grpSpPr>
        <p:sp>
          <p:nvSpPr>
            <p:cNvPr id="191" name="Google Shape;191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3" name="Google Shape;193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4" name="Google Shape;194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5" name="Google Shape;195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96" name="Google Shape;196;p15"/>
          <p:cNvGrpSpPr/>
          <p:nvPr/>
        </p:nvGrpSpPr>
        <p:grpSpPr>
          <a:xfrm>
            <a:off x="2483475" y="5577640"/>
            <a:ext cx="2800600" cy="737400"/>
            <a:chOff x="3826050" y="3488290"/>
            <a:chExt cx="2800600" cy="737400"/>
          </a:xfrm>
        </p:grpSpPr>
        <p:sp>
          <p:nvSpPr>
            <p:cNvPr id="197" name="Google Shape;197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8" name="Google Shape;198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99" name="Google Shape;199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0" name="Google Shape;200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1" name="Google Shape;201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02" name="Google Shape;202;p15"/>
          <p:cNvGrpSpPr/>
          <p:nvPr/>
        </p:nvGrpSpPr>
        <p:grpSpPr>
          <a:xfrm>
            <a:off x="2483475" y="6463194"/>
            <a:ext cx="2800600" cy="737400"/>
            <a:chOff x="3826050" y="3488290"/>
            <a:chExt cx="2800600" cy="737400"/>
          </a:xfrm>
        </p:grpSpPr>
        <p:sp>
          <p:nvSpPr>
            <p:cNvPr id="203" name="Google Shape;203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4" name="Google Shape;204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5" name="Google Shape;205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6" name="Google Shape;206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7" name="Google Shape;207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08" name="Google Shape;208;p15"/>
          <p:cNvGrpSpPr/>
          <p:nvPr/>
        </p:nvGrpSpPr>
        <p:grpSpPr>
          <a:xfrm>
            <a:off x="2483475" y="7348749"/>
            <a:ext cx="2800600" cy="737400"/>
            <a:chOff x="3826050" y="3488290"/>
            <a:chExt cx="2800600" cy="737400"/>
          </a:xfrm>
        </p:grpSpPr>
        <p:sp>
          <p:nvSpPr>
            <p:cNvPr id="209" name="Google Shape;209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0" name="Google Shape;210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1" name="Google Shape;211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2" name="Google Shape;212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14" name="Google Shape;214;p15"/>
          <p:cNvGrpSpPr/>
          <p:nvPr/>
        </p:nvGrpSpPr>
        <p:grpSpPr>
          <a:xfrm>
            <a:off x="2483475" y="8234303"/>
            <a:ext cx="2800600" cy="737400"/>
            <a:chOff x="3826050" y="3488290"/>
            <a:chExt cx="2800600" cy="737400"/>
          </a:xfrm>
        </p:grpSpPr>
        <p:sp>
          <p:nvSpPr>
            <p:cNvPr id="215" name="Google Shape;215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7" name="Google Shape;217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8" name="Google Shape;218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20" name="Google Shape;220;p15"/>
          <p:cNvGrpSpPr/>
          <p:nvPr/>
        </p:nvGrpSpPr>
        <p:grpSpPr>
          <a:xfrm>
            <a:off x="2483475" y="9119858"/>
            <a:ext cx="2800600" cy="737400"/>
            <a:chOff x="3826050" y="3488290"/>
            <a:chExt cx="2800600" cy="737400"/>
          </a:xfrm>
        </p:grpSpPr>
        <p:sp>
          <p:nvSpPr>
            <p:cNvPr id="221" name="Google Shape;221;p15"/>
            <p:cNvSpPr/>
            <p:nvPr/>
          </p:nvSpPr>
          <p:spPr>
            <a:xfrm>
              <a:off x="38260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2" name="Google Shape;222;p15"/>
            <p:cNvSpPr/>
            <p:nvPr/>
          </p:nvSpPr>
          <p:spPr>
            <a:xfrm>
              <a:off x="48576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3" name="Google Shape;223;p15"/>
            <p:cNvSpPr txBox="1"/>
            <p:nvPr/>
          </p:nvSpPr>
          <p:spPr>
            <a:xfrm>
              <a:off x="45634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4" name="Google Shape;224;p15"/>
            <p:cNvSpPr txBox="1"/>
            <p:nvPr/>
          </p:nvSpPr>
          <p:spPr>
            <a:xfrm>
              <a:off x="5595050" y="3626140"/>
              <a:ext cx="30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  <a:latin typeface="Sour Gummy"/>
                  <a:ea typeface="Sour Gummy"/>
                  <a:cs typeface="Sour Gummy"/>
                  <a:sym typeface="Sour Gummy"/>
                </a:rPr>
                <a:t>-</a:t>
              </a:r>
              <a:endParaRPr sz="1800">
                <a:solidFill>
                  <a:schemeClr val="dk2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5889250" y="3488290"/>
              <a:ext cx="737400" cy="7374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rgbClr val="FDB02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595959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26" name="Google Shape;226;p15"/>
          <p:cNvSpPr/>
          <p:nvPr/>
        </p:nvSpPr>
        <p:spPr>
          <a:xfrm>
            <a:off x="2322900" y="10157776"/>
            <a:ext cx="2914200" cy="5457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A6CC1F"/>
          </a:solidFill>
          <a:ln cap="flat" cmpd="sng" w="2857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rgbClr val="FFFFFF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