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ato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192050" y="361425"/>
            <a:ext cx="517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6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D A N I E L  E V E R E T T</a:t>
            </a:r>
            <a:endParaRPr b="1" sz="26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515625" y="865300"/>
            <a:ext cx="2528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1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FBI FEDERAL RESUME</a:t>
            </a:r>
            <a:endParaRPr b="1" sz="11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549600" y="1191900"/>
            <a:ext cx="64704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532625" y="1355869"/>
            <a:ext cx="6494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789 Elm Street, Los Angeles  |  Mobile: +1 123 456 7890   |  Email: daniel.everett@mail.ltd</a:t>
            </a:r>
            <a:endParaRPr sz="11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32625" y="2038153"/>
            <a:ext cx="1088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S U M M A R Y</a:t>
            </a:r>
            <a:endParaRPr b="1" sz="10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898975" y="2038150"/>
            <a:ext cx="5121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I have over 10 years of law enforcement experience and am currently serving as a Special Agent with the FBI for 5 years. Prior to joining the FBI, I served as a Police Officer in the U.S. Army Military Police for 5 years, including overseas deployments. During my time with the FBI, I have taken on various leadership roles, focusing on cybercrime, counterterrorism, and organized crime investigations.</a:t>
            </a:r>
            <a:endParaRPr sz="10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32625" y="3384778"/>
            <a:ext cx="1088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E X P E R I E N C E</a:t>
            </a:r>
            <a:endParaRPr b="1" sz="10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1898975" y="3384775"/>
            <a:ext cx="5120900" cy="2052150"/>
            <a:chOff x="1898975" y="3384775"/>
            <a:chExt cx="5120900" cy="205215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5568750" y="3384775"/>
              <a:ext cx="145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March 2019 – Present</a:t>
              </a:r>
              <a:endParaRPr i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1898975" y="3384775"/>
              <a:ext cx="2722200" cy="536850"/>
              <a:chOff x="1898975" y="3384775"/>
              <a:chExt cx="2722200" cy="53685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1898975" y="3384775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Federal Bureau of Investigation (FBI) </a:t>
                </a:r>
                <a:endParaRPr b="1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1898975" y="3576250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Special Agent</a:t>
                </a:r>
                <a:endParaRPr b="1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1898975" y="3767725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Los Angeles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1942450" y="4147750"/>
              <a:ext cx="5077425" cy="1289175"/>
              <a:chOff x="1942450" y="4147750"/>
              <a:chExt cx="5077425" cy="1289175"/>
            </a:xfrm>
          </p:grpSpPr>
          <p:grpSp>
            <p:nvGrpSpPr>
              <p:cNvPr id="68" name="Google Shape;68;p13"/>
              <p:cNvGrpSpPr/>
              <p:nvPr/>
            </p:nvGrpSpPr>
            <p:grpSpPr>
              <a:xfrm>
                <a:off x="1942450" y="4147750"/>
                <a:ext cx="5077425" cy="346200"/>
                <a:chOff x="1942450" y="4147750"/>
                <a:chExt cx="5077425" cy="346200"/>
              </a:xfrm>
            </p:grpSpPr>
            <p:sp>
              <p:nvSpPr>
                <p:cNvPr id="69" name="Google Shape;69;p13"/>
                <p:cNvSpPr txBox="1"/>
                <p:nvPr/>
              </p:nvSpPr>
              <p:spPr>
                <a:xfrm>
                  <a:off x="2090875" y="4147750"/>
                  <a:ext cx="4929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Lead complex cybercrime and counterterrorism investigations, focusing on high-priority 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cases affecting national security.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70" name="Google Shape;70;p13"/>
                <p:cNvCxnSpPr/>
                <p:nvPr/>
              </p:nvCxnSpPr>
              <p:spPr>
                <a:xfrm>
                  <a:off x="1942450" y="4231225"/>
                  <a:ext cx="99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6262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1" name="Google Shape;71;p13"/>
              <p:cNvGrpSpPr/>
              <p:nvPr/>
            </p:nvGrpSpPr>
            <p:grpSpPr>
              <a:xfrm>
                <a:off x="1942450" y="4526175"/>
                <a:ext cx="5077425" cy="346200"/>
                <a:chOff x="1942450" y="4147750"/>
                <a:chExt cx="5077425" cy="346200"/>
              </a:xfrm>
            </p:grpSpPr>
            <p:sp>
              <p:nvSpPr>
                <p:cNvPr id="72" name="Google Shape;72;p13"/>
                <p:cNvSpPr txBox="1"/>
                <p:nvPr/>
              </p:nvSpPr>
              <p:spPr>
                <a:xfrm>
                  <a:off x="2090875" y="4147750"/>
                  <a:ext cx="4929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Conducted undercover operations and intelligence gathering to dismantle organized 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crime syndicates, resulting in over 30 convictions.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73" name="Google Shape;73;p13"/>
                <p:cNvCxnSpPr/>
                <p:nvPr/>
              </p:nvCxnSpPr>
              <p:spPr>
                <a:xfrm>
                  <a:off x="1942450" y="4231225"/>
                  <a:ext cx="99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6262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4" name="Google Shape;74;p13"/>
              <p:cNvGrpSpPr/>
              <p:nvPr/>
            </p:nvGrpSpPr>
            <p:grpSpPr>
              <a:xfrm>
                <a:off x="1942450" y="4904600"/>
                <a:ext cx="5077425" cy="346200"/>
                <a:chOff x="1942450" y="4147750"/>
                <a:chExt cx="5077425" cy="346200"/>
              </a:xfrm>
            </p:grpSpPr>
            <p:sp>
              <p:nvSpPr>
                <p:cNvPr id="75" name="Google Shape;75;p13"/>
                <p:cNvSpPr txBox="1"/>
                <p:nvPr/>
              </p:nvSpPr>
              <p:spPr>
                <a:xfrm>
                  <a:off x="2090875" y="4147750"/>
                  <a:ext cx="49290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Supervised a team of 20 Military Police officers in daily law enforcement duties and  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combat support roles.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76" name="Google Shape;76;p13"/>
                <p:cNvCxnSpPr/>
                <p:nvPr/>
              </p:nvCxnSpPr>
              <p:spPr>
                <a:xfrm>
                  <a:off x="1942450" y="4231225"/>
                  <a:ext cx="99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6262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7" name="Google Shape;77;p13"/>
              <p:cNvGrpSpPr/>
              <p:nvPr/>
            </p:nvGrpSpPr>
            <p:grpSpPr>
              <a:xfrm>
                <a:off x="1942450" y="5283025"/>
                <a:ext cx="5077425" cy="153900"/>
                <a:chOff x="1942450" y="4147750"/>
                <a:chExt cx="5077425" cy="153900"/>
              </a:xfrm>
            </p:grpSpPr>
            <p:sp>
              <p:nvSpPr>
                <p:cNvPr id="78" name="Google Shape;78;p13"/>
                <p:cNvSpPr txBox="1"/>
                <p:nvPr/>
              </p:nvSpPr>
              <p:spPr>
                <a:xfrm>
                  <a:off x="2090875" y="4147750"/>
                  <a:ext cx="4929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262626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Trained junior agents on investigative techniques, evidence collection, digital forensics.</a:t>
                  </a:r>
                  <a:endParaRPr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79" name="Google Shape;79;p13"/>
                <p:cNvCxnSpPr/>
                <p:nvPr/>
              </p:nvCxnSpPr>
              <p:spPr>
                <a:xfrm>
                  <a:off x="1942450" y="4231225"/>
                  <a:ext cx="99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6262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80" name="Google Shape;80;p13"/>
          <p:cNvGrpSpPr/>
          <p:nvPr/>
        </p:nvGrpSpPr>
        <p:grpSpPr>
          <a:xfrm>
            <a:off x="1898975" y="5667053"/>
            <a:ext cx="5120900" cy="1679624"/>
            <a:chOff x="1898975" y="5667053"/>
            <a:chExt cx="5120900" cy="1679624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5568750" y="5667053"/>
              <a:ext cx="145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January 2022 – Present</a:t>
              </a:r>
              <a:endParaRPr i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82" name="Google Shape;82;p13"/>
            <p:cNvGrpSpPr/>
            <p:nvPr/>
          </p:nvGrpSpPr>
          <p:grpSpPr>
            <a:xfrm>
              <a:off x="1898975" y="5667053"/>
              <a:ext cx="2722200" cy="345375"/>
              <a:chOff x="1898975" y="3384775"/>
              <a:chExt cx="2722200" cy="345375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1898975" y="3384775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FBI Cybercrime Investigator</a:t>
                </a:r>
                <a:endParaRPr b="1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1898975" y="3576250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Los Angeles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1942450" y="6243628"/>
              <a:ext cx="5077425" cy="346200"/>
              <a:chOff x="1942450" y="4147750"/>
              <a:chExt cx="5077425" cy="3462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2090875" y="4147750"/>
                <a:ext cx="49290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Led a multi-agency task force investigating large-scale cybercrime networks, including 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ransomware and fraud schemes affecting U.S. infrastructure.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cxnSp>
            <p:nvCxnSpPr>
              <p:cNvPr id="87" name="Google Shape;87;p13"/>
              <p:cNvCxnSpPr/>
              <p:nvPr/>
            </p:nvCxnSpPr>
            <p:spPr>
              <a:xfrm>
                <a:off x="1942450" y="4231225"/>
                <a:ext cx="99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6262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8" name="Google Shape;88;p13"/>
            <p:cNvGrpSpPr/>
            <p:nvPr/>
          </p:nvGrpSpPr>
          <p:grpSpPr>
            <a:xfrm>
              <a:off x="1942450" y="6622053"/>
              <a:ext cx="5077425" cy="346200"/>
              <a:chOff x="1942450" y="4147750"/>
              <a:chExt cx="5077425" cy="3462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2090875" y="4147750"/>
                <a:ext cx="49290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Coordinated joint operations with international law enforcement agencies, resulting in  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 the arrest of multiple cybercrime suspects abroad.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cxnSp>
            <p:nvCxnSpPr>
              <p:cNvPr id="90" name="Google Shape;90;p13"/>
              <p:cNvCxnSpPr/>
              <p:nvPr/>
            </p:nvCxnSpPr>
            <p:spPr>
              <a:xfrm>
                <a:off x="1942450" y="4231225"/>
                <a:ext cx="99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6262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1" name="Google Shape;91;p13"/>
            <p:cNvGrpSpPr/>
            <p:nvPr/>
          </p:nvGrpSpPr>
          <p:grpSpPr>
            <a:xfrm>
              <a:off x="1942450" y="7000478"/>
              <a:ext cx="5077425" cy="346200"/>
              <a:chOff x="1942450" y="4147750"/>
              <a:chExt cx="5077425" cy="346200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2090875" y="4147750"/>
                <a:ext cx="49290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Supervised a team of 20 Military Police officers in daily law enforcement duties and 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combat support roles.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cxnSp>
            <p:nvCxnSpPr>
              <p:cNvPr id="93" name="Google Shape;93;p13"/>
              <p:cNvCxnSpPr/>
              <p:nvPr/>
            </p:nvCxnSpPr>
            <p:spPr>
              <a:xfrm>
                <a:off x="1942450" y="4231225"/>
                <a:ext cx="99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6262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94" name="Google Shape;94;p13"/>
          <p:cNvGrpSpPr/>
          <p:nvPr/>
        </p:nvGrpSpPr>
        <p:grpSpPr>
          <a:xfrm>
            <a:off x="532625" y="7800368"/>
            <a:ext cx="6487325" cy="536850"/>
            <a:chOff x="532625" y="7800368"/>
            <a:chExt cx="6487325" cy="536850"/>
          </a:xfrm>
        </p:grpSpPr>
        <p:sp>
          <p:nvSpPr>
            <p:cNvPr id="95" name="Google Shape;95;p13"/>
            <p:cNvSpPr txBox="1"/>
            <p:nvPr/>
          </p:nvSpPr>
          <p:spPr>
            <a:xfrm>
              <a:off x="532625" y="7800371"/>
              <a:ext cx="108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E D U C A T I O N</a:t>
              </a:r>
              <a:endParaRPr b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1898975" y="7800368"/>
              <a:ext cx="2722200" cy="536850"/>
              <a:chOff x="1898975" y="3384775"/>
              <a:chExt cx="2722200" cy="53685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1898975" y="3384775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Bachelor of Science in Criminology</a:t>
                </a:r>
                <a:endParaRPr b="1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898975" y="3576250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University of Cambridge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1898975" y="3767725"/>
                <a:ext cx="272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Graduated: 2013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5237350" y="7800375"/>
              <a:ext cx="1782600" cy="345375"/>
              <a:chOff x="5237350" y="7800375"/>
              <a:chExt cx="1782600" cy="345375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5237350" y="7800375"/>
                <a:ext cx="178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FBI Special Agent Certification</a:t>
                </a: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 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5237350" y="7991850"/>
                <a:ext cx="178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Completed April 2019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03" name="Google Shape;103;p13"/>
          <p:cNvGrpSpPr/>
          <p:nvPr/>
        </p:nvGrpSpPr>
        <p:grpSpPr>
          <a:xfrm>
            <a:off x="532625" y="8843971"/>
            <a:ext cx="6487350" cy="346204"/>
            <a:chOff x="532625" y="8843971"/>
            <a:chExt cx="6487350" cy="346204"/>
          </a:xfrm>
        </p:grpSpPr>
        <p:sp>
          <p:nvSpPr>
            <p:cNvPr id="104" name="Google Shape;104;p13"/>
            <p:cNvSpPr txBox="1"/>
            <p:nvPr/>
          </p:nvSpPr>
          <p:spPr>
            <a:xfrm>
              <a:off x="532625" y="8843971"/>
              <a:ext cx="108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 W A R D S</a:t>
              </a:r>
              <a:endParaRPr b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1898975" y="8843975"/>
              <a:ext cx="51210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FBI Commendation for Excellence in Investigation – </a:t>
              </a:r>
              <a:r>
                <a:rPr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Awarded for outstanding performance in dismantling a multi-state drug trafficking organization, 2023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532625" y="9746771"/>
            <a:ext cx="3936450" cy="343646"/>
            <a:chOff x="532625" y="9746771"/>
            <a:chExt cx="3936450" cy="343646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532625" y="9746771"/>
              <a:ext cx="108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L A N G U A G E S</a:t>
              </a:r>
              <a:endParaRPr b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08" name="Google Shape;108;p13"/>
            <p:cNvGrpSpPr/>
            <p:nvPr/>
          </p:nvGrpSpPr>
          <p:grpSpPr>
            <a:xfrm>
              <a:off x="1898975" y="9746775"/>
              <a:ext cx="2570100" cy="343642"/>
              <a:chOff x="1898975" y="9746775"/>
              <a:chExt cx="2570100" cy="343642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1898975" y="9746775"/>
                <a:ext cx="2570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English:</a:t>
                </a: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 Fluent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1898975" y="9936517"/>
                <a:ext cx="2570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French: </a:t>
                </a:r>
                <a:r>
                  <a:rPr lang="ru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Intermediate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