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Montserrat SemiBold"/>
      <p:regular r:id="rId6"/>
      <p:bold r:id="rId7"/>
      <p:italic r:id="rId8"/>
      <p:boldItalic r:id="rId9"/>
    </p:embeddedFont>
    <p:embeddedFont>
      <p:font typeface="Montserrat"/>
      <p:regular r:id="rId10"/>
      <p:bold r:id="rId11"/>
      <p:italic r:id="rId12"/>
      <p:boldItalic r:id="rId13"/>
    </p:embeddedFont>
    <p:embeddedFont>
      <p:font typeface="Montserrat Light"/>
      <p:regular r:id="rId14"/>
      <p:bold r:id="rId15"/>
      <p:italic r:id="rId16"/>
      <p:boldItalic r:id="rId17"/>
    </p:embeddedFont>
    <p:embeddedFont>
      <p:font typeface="DM Serif Display"/>
      <p:regular r:id="rId18"/>
      <p: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bold.fntdata"/><Relationship Id="rId10" Type="http://schemas.openxmlformats.org/officeDocument/2006/relationships/font" Target="fonts/Montserrat-regular.fntdata"/><Relationship Id="rId13" Type="http://schemas.openxmlformats.org/officeDocument/2006/relationships/font" Target="fonts/Montserrat-boldItalic.fntdata"/><Relationship Id="rId12" Type="http://schemas.openxmlformats.org/officeDocument/2006/relationships/font" Target="fonts/Montserrat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MontserratSemiBold-boldItalic.fntdata"/><Relationship Id="rId15" Type="http://schemas.openxmlformats.org/officeDocument/2006/relationships/font" Target="fonts/MontserratLight-bold.fntdata"/><Relationship Id="rId14" Type="http://schemas.openxmlformats.org/officeDocument/2006/relationships/font" Target="fonts/MontserratLight-regular.fntdata"/><Relationship Id="rId17" Type="http://schemas.openxmlformats.org/officeDocument/2006/relationships/font" Target="fonts/MontserratLight-boldItalic.fntdata"/><Relationship Id="rId16" Type="http://schemas.openxmlformats.org/officeDocument/2006/relationships/font" Target="fonts/MontserratLight-italic.fntdata"/><Relationship Id="rId5" Type="http://schemas.openxmlformats.org/officeDocument/2006/relationships/slide" Target="slides/slide1.xml"/><Relationship Id="rId19" Type="http://schemas.openxmlformats.org/officeDocument/2006/relationships/font" Target="fonts/DMSerifDisplay-italic.fntdata"/><Relationship Id="rId6" Type="http://schemas.openxmlformats.org/officeDocument/2006/relationships/font" Target="fonts/MontserratSemiBold-regular.fntdata"/><Relationship Id="rId18" Type="http://schemas.openxmlformats.org/officeDocument/2006/relationships/font" Target="fonts/DMSerifDisplay-regular.fntdata"/><Relationship Id="rId7" Type="http://schemas.openxmlformats.org/officeDocument/2006/relationships/font" Target="fonts/MontserratSemiBold-bold.fntdata"/><Relationship Id="rId8" Type="http://schemas.openxmlformats.org/officeDocument/2006/relationships/font" Target="fonts/MontserratSemiBold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Google Shape;54;p13"/>
          <p:cNvCxnSpPr/>
          <p:nvPr/>
        </p:nvCxnSpPr>
        <p:spPr>
          <a:xfrm>
            <a:off x="773775" y="1270000"/>
            <a:ext cx="61563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5" name="Google Shape;55;p13"/>
          <p:cNvCxnSpPr/>
          <p:nvPr/>
        </p:nvCxnSpPr>
        <p:spPr>
          <a:xfrm>
            <a:off x="773775" y="1596792"/>
            <a:ext cx="6156300" cy="0"/>
          </a:xfrm>
          <a:prstGeom prst="straightConnector1">
            <a:avLst/>
          </a:prstGeom>
          <a:noFill/>
          <a:ln cap="flat" cmpd="sng" w="19050">
            <a:solidFill>
              <a:srgbClr val="636363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56" name="Google Shape;56;p13"/>
          <p:cNvCxnSpPr/>
          <p:nvPr/>
        </p:nvCxnSpPr>
        <p:spPr>
          <a:xfrm>
            <a:off x="773775" y="2134525"/>
            <a:ext cx="61563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7" name="Google Shape;57;p13"/>
          <p:cNvCxnSpPr/>
          <p:nvPr/>
        </p:nvCxnSpPr>
        <p:spPr>
          <a:xfrm>
            <a:off x="773775" y="2507417"/>
            <a:ext cx="6156300" cy="0"/>
          </a:xfrm>
          <a:prstGeom prst="straightConnector1">
            <a:avLst/>
          </a:prstGeom>
          <a:noFill/>
          <a:ln cap="flat" cmpd="sng" w="19050">
            <a:solidFill>
              <a:srgbClr val="636363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58" name="Google Shape;58;p13"/>
          <p:cNvCxnSpPr/>
          <p:nvPr/>
        </p:nvCxnSpPr>
        <p:spPr>
          <a:xfrm>
            <a:off x="773775" y="2844606"/>
            <a:ext cx="6156300" cy="0"/>
          </a:xfrm>
          <a:prstGeom prst="straightConnector1">
            <a:avLst/>
          </a:prstGeom>
          <a:noFill/>
          <a:ln cap="flat" cmpd="sng" w="19050">
            <a:solidFill>
              <a:srgbClr val="636363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59" name="Google Shape;59;p13"/>
          <p:cNvCxnSpPr/>
          <p:nvPr/>
        </p:nvCxnSpPr>
        <p:spPr>
          <a:xfrm>
            <a:off x="773775" y="3181795"/>
            <a:ext cx="6156300" cy="0"/>
          </a:xfrm>
          <a:prstGeom prst="straightConnector1">
            <a:avLst/>
          </a:prstGeom>
          <a:noFill/>
          <a:ln cap="flat" cmpd="sng" w="19050">
            <a:solidFill>
              <a:srgbClr val="636363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60" name="Google Shape;60;p13"/>
          <p:cNvCxnSpPr/>
          <p:nvPr/>
        </p:nvCxnSpPr>
        <p:spPr>
          <a:xfrm>
            <a:off x="773775" y="3518984"/>
            <a:ext cx="6156300" cy="0"/>
          </a:xfrm>
          <a:prstGeom prst="straightConnector1">
            <a:avLst/>
          </a:prstGeom>
          <a:noFill/>
          <a:ln cap="flat" cmpd="sng" w="19050">
            <a:solidFill>
              <a:srgbClr val="636363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61" name="Google Shape;61;p13"/>
          <p:cNvCxnSpPr/>
          <p:nvPr/>
        </p:nvCxnSpPr>
        <p:spPr>
          <a:xfrm>
            <a:off x="773775" y="4020515"/>
            <a:ext cx="61563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" name="Google Shape;62;p13"/>
          <p:cNvCxnSpPr/>
          <p:nvPr/>
        </p:nvCxnSpPr>
        <p:spPr>
          <a:xfrm>
            <a:off x="773775" y="4393407"/>
            <a:ext cx="6156300" cy="0"/>
          </a:xfrm>
          <a:prstGeom prst="straightConnector1">
            <a:avLst/>
          </a:prstGeom>
          <a:noFill/>
          <a:ln cap="flat" cmpd="sng" w="19050">
            <a:solidFill>
              <a:srgbClr val="636363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63" name="Google Shape;63;p13"/>
          <p:cNvCxnSpPr/>
          <p:nvPr/>
        </p:nvCxnSpPr>
        <p:spPr>
          <a:xfrm>
            <a:off x="773775" y="4730596"/>
            <a:ext cx="6156300" cy="0"/>
          </a:xfrm>
          <a:prstGeom prst="straightConnector1">
            <a:avLst/>
          </a:prstGeom>
          <a:noFill/>
          <a:ln cap="flat" cmpd="sng" w="19050">
            <a:solidFill>
              <a:srgbClr val="636363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64" name="Google Shape;64;p13"/>
          <p:cNvCxnSpPr/>
          <p:nvPr/>
        </p:nvCxnSpPr>
        <p:spPr>
          <a:xfrm>
            <a:off x="773775" y="5067785"/>
            <a:ext cx="6156300" cy="0"/>
          </a:xfrm>
          <a:prstGeom prst="straightConnector1">
            <a:avLst/>
          </a:prstGeom>
          <a:noFill/>
          <a:ln cap="flat" cmpd="sng" w="19050">
            <a:solidFill>
              <a:srgbClr val="636363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65" name="Google Shape;65;p13"/>
          <p:cNvCxnSpPr/>
          <p:nvPr/>
        </p:nvCxnSpPr>
        <p:spPr>
          <a:xfrm>
            <a:off x="773775" y="5569316"/>
            <a:ext cx="61563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6" name="Google Shape;66;p13"/>
          <p:cNvSpPr txBox="1"/>
          <p:nvPr/>
        </p:nvSpPr>
        <p:spPr>
          <a:xfrm>
            <a:off x="1886425" y="5758516"/>
            <a:ext cx="18270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Sunset Grand Hotel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67" name="Google Shape;67;p13"/>
          <p:cNvCxnSpPr/>
          <p:nvPr/>
        </p:nvCxnSpPr>
        <p:spPr>
          <a:xfrm>
            <a:off x="773775" y="5942208"/>
            <a:ext cx="6156300" cy="0"/>
          </a:xfrm>
          <a:prstGeom prst="straightConnector1">
            <a:avLst/>
          </a:prstGeom>
          <a:noFill/>
          <a:ln cap="flat" cmpd="sng" w="19050">
            <a:solidFill>
              <a:srgbClr val="636363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68" name="Google Shape;68;p13"/>
          <p:cNvSpPr txBox="1"/>
          <p:nvPr/>
        </p:nvSpPr>
        <p:spPr>
          <a:xfrm>
            <a:off x="1886425" y="6095705"/>
            <a:ext cx="18270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210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69" name="Google Shape;69;p13"/>
          <p:cNvCxnSpPr/>
          <p:nvPr/>
        </p:nvCxnSpPr>
        <p:spPr>
          <a:xfrm>
            <a:off x="773775" y="6279397"/>
            <a:ext cx="6156300" cy="0"/>
          </a:xfrm>
          <a:prstGeom prst="straightConnector1">
            <a:avLst/>
          </a:prstGeom>
          <a:noFill/>
          <a:ln cap="flat" cmpd="sng" w="19050">
            <a:solidFill>
              <a:srgbClr val="636363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70" name="Google Shape;70;p13"/>
          <p:cNvSpPr txBox="1"/>
          <p:nvPr/>
        </p:nvSpPr>
        <p:spPr>
          <a:xfrm>
            <a:off x="1886425" y="6432894"/>
            <a:ext cx="18270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March 15, 2026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71" name="Google Shape;71;p13"/>
          <p:cNvCxnSpPr/>
          <p:nvPr/>
        </p:nvCxnSpPr>
        <p:spPr>
          <a:xfrm>
            <a:off x="773775" y="6616586"/>
            <a:ext cx="6156300" cy="0"/>
          </a:xfrm>
          <a:prstGeom prst="straightConnector1">
            <a:avLst/>
          </a:prstGeom>
          <a:noFill/>
          <a:ln cap="flat" cmpd="sng" w="19050">
            <a:solidFill>
              <a:srgbClr val="636363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72" name="Google Shape;72;p13"/>
          <p:cNvSpPr/>
          <p:nvPr/>
        </p:nvSpPr>
        <p:spPr>
          <a:xfrm>
            <a:off x="778388" y="7407659"/>
            <a:ext cx="6156300" cy="1282200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3" name="Google Shape;73;p13"/>
          <p:cNvCxnSpPr/>
          <p:nvPr/>
        </p:nvCxnSpPr>
        <p:spPr>
          <a:xfrm>
            <a:off x="769163" y="7118117"/>
            <a:ext cx="61563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4" name="Google Shape;74;p13"/>
          <p:cNvSpPr txBox="1"/>
          <p:nvPr/>
        </p:nvSpPr>
        <p:spPr>
          <a:xfrm>
            <a:off x="2934289" y="7189836"/>
            <a:ext cx="18270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Place</a:t>
            </a:r>
            <a:endParaRPr sz="95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cxnSp>
        <p:nvCxnSpPr>
          <p:cNvPr id="75" name="Google Shape;75;p13"/>
          <p:cNvCxnSpPr/>
          <p:nvPr/>
        </p:nvCxnSpPr>
        <p:spPr>
          <a:xfrm>
            <a:off x="769163" y="7407648"/>
            <a:ext cx="61563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6" name="Google Shape;76;p13"/>
          <p:cNvSpPr txBox="1"/>
          <p:nvPr/>
        </p:nvSpPr>
        <p:spPr>
          <a:xfrm>
            <a:off x="2933813" y="7518294"/>
            <a:ext cx="18270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Conference Center	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77" name="Google Shape;77;p13"/>
          <p:cNvCxnSpPr/>
          <p:nvPr/>
        </p:nvCxnSpPr>
        <p:spPr>
          <a:xfrm>
            <a:off x="769163" y="7701986"/>
            <a:ext cx="6156300" cy="0"/>
          </a:xfrm>
          <a:prstGeom prst="straightConnector1">
            <a:avLst/>
          </a:prstGeom>
          <a:noFill/>
          <a:ln cap="flat" cmpd="sng" w="19050">
            <a:solidFill>
              <a:srgbClr val="636363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78" name="Google Shape;78;p13"/>
          <p:cNvSpPr txBox="1"/>
          <p:nvPr/>
        </p:nvSpPr>
        <p:spPr>
          <a:xfrm>
            <a:off x="2933813" y="7847740"/>
            <a:ext cx="18270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Sunset Boulevard	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79" name="Google Shape;79;p13"/>
          <p:cNvCxnSpPr/>
          <p:nvPr/>
        </p:nvCxnSpPr>
        <p:spPr>
          <a:xfrm>
            <a:off x="769163" y="8031432"/>
            <a:ext cx="6156300" cy="0"/>
          </a:xfrm>
          <a:prstGeom prst="straightConnector1">
            <a:avLst/>
          </a:prstGeom>
          <a:noFill/>
          <a:ln cap="flat" cmpd="sng" w="19050">
            <a:solidFill>
              <a:srgbClr val="636363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80" name="Google Shape;80;p13"/>
          <p:cNvSpPr txBox="1"/>
          <p:nvPr/>
        </p:nvSpPr>
        <p:spPr>
          <a:xfrm>
            <a:off x="2933813" y="8177186"/>
            <a:ext cx="18270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Beachside Café	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81" name="Google Shape;81;p13"/>
          <p:cNvCxnSpPr/>
          <p:nvPr/>
        </p:nvCxnSpPr>
        <p:spPr>
          <a:xfrm>
            <a:off x="769163" y="8360878"/>
            <a:ext cx="6156300" cy="0"/>
          </a:xfrm>
          <a:prstGeom prst="straightConnector1">
            <a:avLst/>
          </a:prstGeom>
          <a:noFill/>
          <a:ln cap="flat" cmpd="sng" w="19050">
            <a:solidFill>
              <a:srgbClr val="636363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82" name="Google Shape;82;p13"/>
          <p:cNvSpPr txBox="1"/>
          <p:nvPr/>
        </p:nvSpPr>
        <p:spPr>
          <a:xfrm>
            <a:off x="2933813" y="8506632"/>
            <a:ext cx="18270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Downtown LA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83" name="Google Shape;83;p13"/>
          <p:cNvCxnSpPr/>
          <p:nvPr/>
        </p:nvCxnSpPr>
        <p:spPr>
          <a:xfrm>
            <a:off x="769163" y="8690324"/>
            <a:ext cx="6156300" cy="0"/>
          </a:xfrm>
          <a:prstGeom prst="straightConnector1">
            <a:avLst/>
          </a:prstGeom>
          <a:noFill/>
          <a:ln cap="flat" cmpd="sng" w="19050">
            <a:solidFill>
              <a:srgbClr val="636363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84" name="Google Shape;84;p13"/>
          <p:cNvCxnSpPr/>
          <p:nvPr/>
        </p:nvCxnSpPr>
        <p:spPr>
          <a:xfrm>
            <a:off x="773775" y="9191855"/>
            <a:ext cx="6156300" cy="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5" name="Google Shape;85;p13"/>
          <p:cNvSpPr txBox="1"/>
          <p:nvPr/>
        </p:nvSpPr>
        <p:spPr>
          <a:xfrm>
            <a:off x="1886425" y="9381055"/>
            <a:ext cx="18270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March 22, 2026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86" name="Google Shape;86;p13"/>
          <p:cNvCxnSpPr/>
          <p:nvPr/>
        </p:nvCxnSpPr>
        <p:spPr>
          <a:xfrm>
            <a:off x="773775" y="9564747"/>
            <a:ext cx="6156300" cy="0"/>
          </a:xfrm>
          <a:prstGeom prst="straightConnector1">
            <a:avLst/>
          </a:prstGeom>
          <a:noFill/>
          <a:ln cap="flat" cmpd="sng" w="19050">
            <a:solidFill>
              <a:srgbClr val="636363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87" name="Google Shape;87;p13"/>
          <p:cNvSpPr txBox="1"/>
          <p:nvPr/>
        </p:nvSpPr>
        <p:spPr>
          <a:xfrm>
            <a:off x="1886425" y="9718244"/>
            <a:ext cx="18270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4:30 PM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88" name="Google Shape;88;p13"/>
          <p:cNvCxnSpPr/>
          <p:nvPr/>
        </p:nvCxnSpPr>
        <p:spPr>
          <a:xfrm>
            <a:off x="773775" y="9901936"/>
            <a:ext cx="6156300" cy="0"/>
          </a:xfrm>
          <a:prstGeom prst="straightConnector1">
            <a:avLst/>
          </a:prstGeom>
          <a:noFill/>
          <a:ln cap="flat" cmpd="sng" w="19050">
            <a:solidFill>
              <a:srgbClr val="636363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89" name="Google Shape;89;p13"/>
          <p:cNvSpPr txBox="1"/>
          <p:nvPr/>
        </p:nvSpPr>
        <p:spPr>
          <a:xfrm>
            <a:off x="1886425" y="10055433"/>
            <a:ext cx="18270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Skyway Airlines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90" name="Google Shape;90;p13"/>
          <p:cNvCxnSpPr/>
          <p:nvPr/>
        </p:nvCxnSpPr>
        <p:spPr>
          <a:xfrm>
            <a:off x="773775" y="10239125"/>
            <a:ext cx="6156300" cy="0"/>
          </a:xfrm>
          <a:prstGeom prst="straightConnector1">
            <a:avLst/>
          </a:prstGeom>
          <a:noFill/>
          <a:ln cap="flat" cmpd="sng" w="19050">
            <a:solidFill>
              <a:srgbClr val="636363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91" name="Google Shape;91;p13"/>
          <p:cNvCxnSpPr/>
          <p:nvPr/>
        </p:nvCxnSpPr>
        <p:spPr>
          <a:xfrm>
            <a:off x="516134" y="0"/>
            <a:ext cx="0" cy="106926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2" name="Google Shape;92;p13"/>
          <p:cNvSpPr txBox="1"/>
          <p:nvPr/>
        </p:nvSpPr>
        <p:spPr>
          <a:xfrm>
            <a:off x="754136" y="299458"/>
            <a:ext cx="4982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40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Travel Itinerary</a:t>
            </a:r>
            <a:endParaRPr sz="4000">
              <a:solidFill>
                <a:schemeClr val="dk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773775" y="969333"/>
            <a:ext cx="49824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Sunday, March 15, 2026 - </a:t>
            </a:r>
            <a:r>
              <a:rPr lang="uk" sz="95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Sunday</a:t>
            </a:r>
            <a:r>
              <a:rPr lang="uk" sz="95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, March 22, 2026</a:t>
            </a:r>
            <a:endParaRPr sz="950">
              <a:solidFill>
                <a:schemeClr val="dk1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773775" y="1413099"/>
            <a:ext cx="8550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Full Name:</a:t>
            </a:r>
            <a:endParaRPr sz="95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1886425" y="1413100"/>
            <a:ext cx="18270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Jonathan Carter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4133703" y="1413100"/>
            <a:ext cx="12276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Purpose of Travel:</a:t>
            </a:r>
            <a:endParaRPr sz="95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5354829" y="1413100"/>
            <a:ext cx="14895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Business Conference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773775" y="1763274"/>
            <a:ext cx="2457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DEPARTING FLIGHT</a:t>
            </a:r>
            <a:endParaRPr sz="1600">
              <a:solidFill>
                <a:schemeClr val="dk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773775" y="2323725"/>
            <a:ext cx="10086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Date:</a:t>
            </a:r>
            <a:endParaRPr sz="95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00" name="Google Shape;100;p13"/>
          <p:cNvSpPr txBox="1"/>
          <p:nvPr/>
        </p:nvSpPr>
        <p:spPr>
          <a:xfrm>
            <a:off x="1886425" y="2323725"/>
            <a:ext cx="18270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March 15, 2026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1" name="Google Shape;101;p13"/>
          <p:cNvSpPr txBox="1"/>
          <p:nvPr/>
        </p:nvSpPr>
        <p:spPr>
          <a:xfrm>
            <a:off x="4133703" y="2323725"/>
            <a:ext cx="12276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Departure:</a:t>
            </a:r>
            <a:endParaRPr sz="95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02" name="Google Shape;102;p13"/>
          <p:cNvSpPr txBox="1"/>
          <p:nvPr/>
        </p:nvSpPr>
        <p:spPr>
          <a:xfrm>
            <a:off x="5364402" y="2323725"/>
            <a:ext cx="14895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Chicago O'Hare (ORD)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3" name="Google Shape;103;p13"/>
          <p:cNvSpPr txBox="1"/>
          <p:nvPr/>
        </p:nvSpPr>
        <p:spPr>
          <a:xfrm>
            <a:off x="773775" y="2660925"/>
            <a:ext cx="10674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Departure Time:</a:t>
            </a:r>
            <a:endParaRPr sz="95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04" name="Google Shape;104;p13"/>
          <p:cNvSpPr txBox="1"/>
          <p:nvPr/>
        </p:nvSpPr>
        <p:spPr>
          <a:xfrm>
            <a:off x="1886425" y="2660914"/>
            <a:ext cx="18270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10:45 AM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5" name="Google Shape;105;p13"/>
          <p:cNvSpPr txBox="1"/>
          <p:nvPr/>
        </p:nvSpPr>
        <p:spPr>
          <a:xfrm>
            <a:off x="4133703" y="2660914"/>
            <a:ext cx="12276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Gate:</a:t>
            </a:r>
            <a:endParaRPr sz="95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06" name="Google Shape;106;p13"/>
          <p:cNvSpPr txBox="1"/>
          <p:nvPr/>
        </p:nvSpPr>
        <p:spPr>
          <a:xfrm>
            <a:off x="5364402" y="2660914"/>
            <a:ext cx="14895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B22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7" name="Google Shape;107;p13"/>
          <p:cNvSpPr txBox="1"/>
          <p:nvPr/>
        </p:nvSpPr>
        <p:spPr>
          <a:xfrm>
            <a:off x="773775" y="2998100"/>
            <a:ext cx="10032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Airline:</a:t>
            </a:r>
            <a:endParaRPr sz="95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08" name="Google Shape;108;p13"/>
          <p:cNvSpPr txBox="1"/>
          <p:nvPr/>
        </p:nvSpPr>
        <p:spPr>
          <a:xfrm>
            <a:off x="1886425" y="2998103"/>
            <a:ext cx="18270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Skyway</a:t>
            </a: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Airlines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9" name="Google Shape;109;p13"/>
          <p:cNvSpPr txBox="1"/>
          <p:nvPr/>
        </p:nvSpPr>
        <p:spPr>
          <a:xfrm>
            <a:off x="4133703" y="2998103"/>
            <a:ext cx="12276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Arrival Time:</a:t>
            </a:r>
            <a:endParaRPr sz="95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10" name="Google Shape;110;p13"/>
          <p:cNvSpPr txBox="1"/>
          <p:nvPr/>
        </p:nvSpPr>
        <p:spPr>
          <a:xfrm>
            <a:off x="5364402" y="2998103"/>
            <a:ext cx="14895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2:15 PM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1" name="Google Shape;111;p13"/>
          <p:cNvSpPr txBox="1"/>
          <p:nvPr/>
        </p:nvSpPr>
        <p:spPr>
          <a:xfrm>
            <a:off x="773775" y="3335300"/>
            <a:ext cx="10032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Confirm Code:</a:t>
            </a:r>
            <a:endParaRPr sz="95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12" name="Google Shape;112;p13"/>
          <p:cNvSpPr txBox="1"/>
          <p:nvPr/>
        </p:nvSpPr>
        <p:spPr>
          <a:xfrm>
            <a:off x="1886425" y="3335292"/>
            <a:ext cx="18270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TRV5678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3" name="Google Shape;113;p13"/>
          <p:cNvSpPr txBox="1"/>
          <p:nvPr/>
        </p:nvSpPr>
        <p:spPr>
          <a:xfrm>
            <a:off x="4133703" y="3335292"/>
            <a:ext cx="12276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Arrival:</a:t>
            </a:r>
            <a:endParaRPr sz="95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14" name="Google Shape;114;p13"/>
          <p:cNvSpPr txBox="1"/>
          <p:nvPr/>
        </p:nvSpPr>
        <p:spPr>
          <a:xfrm>
            <a:off x="5364400" y="3335300"/>
            <a:ext cx="16329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Los Angeles International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5" name="Google Shape;115;p13"/>
          <p:cNvSpPr txBox="1"/>
          <p:nvPr/>
        </p:nvSpPr>
        <p:spPr>
          <a:xfrm>
            <a:off x="773775" y="3649264"/>
            <a:ext cx="2457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CAR RENTAL</a:t>
            </a:r>
            <a:endParaRPr sz="1600">
              <a:solidFill>
                <a:schemeClr val="dk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116" name="Google Shape;116;p13"/>
          <p:cNvSpPr txBox="1"/>
          <p:nvPr/>
        </p:nvSpPr>
        <p:spPr>
          <a:xfrm>
            <a:off x="773775" y="4209715"/>
            <a:ext cx="10086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Company:</a:t>
            </a:r>
            <a:endParaRPr sz="95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17" name="Google Shape;117;p13"/>
          <p:cNvSpPr txBox="1"/>
          <p:nvPr/>
        </p:nvSpPr>
        <p:spPr>
          <a:xfrm>
            <a:off x="1886425" y="4209715"/>
            <a:ext cx="18270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Horizon Rentals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8" name="Google Shape;118;p13"/>
          <p:cNvSpPr txBox="1"/>
          <p:nvPr/>
        </p:nvSpPr>
        <p:spPr>
          <a:xfrm>
            <a:off x="4133703" y="4209715"/>
            <a:ext cx="12276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Drop Off Time:</a:t>
            </a:r>
            <a:endParaRPr sz="95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19" name="Google Shape;119;p13"/>
          <p:cNvSpPr txBox="1"/>
          <p:nvPr/>
        </p:nvSpPr>
        <p:spPr>
          <a:xfrm>
            <a:off x="5364400" y="4209708"/>
            <a:ext cx="15657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March 22, 2026, 10:00 AM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0" name="Google Shape;120;p13"/>
          <p:cNvSpPr txBox="1"/>
          <p:nvPr/>
        </p:nvSpPr>
        <p:spPr>
          <a:xfrm>
            <a:off x="773775" y="4546915"/>
            <a:ext cx="9825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Pick Up Time:</a:t>
            </a:r>
            <a:endParaRPr sz="95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21" name="Google Shape;121;p13"/>
          <p:cNvSpPr txBox="1"/>
          <p:nvPr/>
        </p:nvSpPr>
        <p:spPr>
          <a:xfrm>
            <a:off x="1886425" y="4546904"/>
            <a:ext cx="18270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March 15, 2026, 3:00 PM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2" name="Google Shape;122;p13"/>
          <p:cNvSpPr txBox="1"/>
          <p:nvPr/>
        </p:nvSpPr>
        <p:spPr>
          <a:xfrm>
            <a:off x="4133703" y="4546904"/>
            <a:ext cx="12276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Location:</a:t>
            </a:r>
            <a:endParaRPr sz="95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23" name="Google Shape;123;p13"/>
          <p:cNvSpPr txBox="1"/>
          <p:nvPr/>
        </p:nvSpPr>
        <p:spPr>
          <a:xfrm>
            <a:off x="5364402" y="4546904"/>
            <a:ext cx="14895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LAX Airport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4" name="Google Shape;124;p13"/>
          <p:cNvSpPr txBox="1"/>
          <p:nvPr/>
        </p:nvSpPr>
        <p:spPr>
          <a:xfrm>
            <a:off x="773775" y="4884090"/>
            <a:ext cx="10032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Location:</a:t>
            </a:r>
            <a:endParaRPr sz="95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25" name="Google Shape;125;p13"/>
          <p:cNvSpPr txBox="1"/>
          <p:nvPr/>
        </p:nvSpPr>
        <p:spPr>
          <a:xfrm>
            <a:off x="1886425" y="4884093"/>
            <a:ext cx="18270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LAX Airport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6" name="Google Shape;126;p13"/>
          <p:cNvSpPr txBox="1"/>
          <p:nvPr/>
        </p:nvSpPr>
        <p:spPr>
          <a:xfrm>
            <a:off x="773775" y="5198065"/>
            <a:ext cx="2457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HOTEL</a:t>
            </a:r>
            <a:endParaRPr sz="1600">
              <a:solidFill>
                <a:schemeClr val="dk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127" name="Google Shape;127;p13"/>
          <p:cNvSpPr txBox="1"/>
          <p:nvPr/>
        </p:nvSpPr>
        <p:spPr>
          <a:xfrm>
            <a:off x="773775" y="5758516"/>
            <a:ext cx="10086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Hotel Name:</a:t>
            </a:r>
            <a:endParaRPr sz="95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28" name="Google Shape;128;p13"/>
          <p:cNvSpPr txBox="1"/>
          <p:nvPr/>
        </p:nvSpPr>
        <p:spPr>
          <a:xfrm>
            <a:off x="4133703" y="5758516"/>
            <a:ext cx="12276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Check-Out Date:</a:t>
            </a:r>
            <a:endParaRPr sz="95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29" name="Google Shape;129;p13"/>
          <p:cNvSpPr txBox="1"/>
          <p:nvPr/>
        </p:nvSpPr>
        <p:spPr>
          <a:xfrm>
            <a:off x="5364400" y="5758509"/>
            <a:ext cx="15657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March 22, 2026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0" name="Google Shape;130;p13"/>
          <p:cNvSpPr txBox="1"/>
          <p:nvPr/>
        </p:nvSpPr>
        <p:spPr>
          <a:xfrm>
            <a:off x="773775" y="6095716"/>
            <a:ext cx="9825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Room:</a:t>
            </a:r>
            <a:endParaRPr sz="95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31" name="Google Shape;131;p13"/>
          <p:cNvSpPr txBox="1"/>
          <p:nvPr/>
        </p:nvSpPr>
        <p:spPr>
          <a:xfrm>
            <a:off x="4133703" y="6095705"/>
            <a:ext cx="12276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Address:</a:t>
            </a:r>
            <a:endParaRPr sz="95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32" name="Google Shape;132;p13"/>
          <p:cNvSpPr txBox="1"/>
          <p:nvPr/>
        </p:nvSpPr>
        <p:spPr>
          <a:xfrm>
            <a:off x="5364402" y="6095705"/>
            <a:ext cx="14895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452 Oceanview Drive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3" name="Google Shape;133;p13"/>
          <p:cNvSpPr txBox="1"/>
          <p:nvPr/>
        </p:nvSpPr>
        <p:spPr>
          <a:xfrm>
            <a:off x="773775" y="6432891"/>
            <a:ext cx="10032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Check-In Date:</a:t>
            </a:r>
            <a:endParaRPr sz="95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34" name="Google Shape;134;p13"/>
          <p:cNvSpPr txBox="1"/>
          <p:nvPr/>
        </p:nvSpPr>
        <p:spPr>
          <a:xfrm>
            <a:off x="5364402" y="6432880"/>
            <a:ext cx="14895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Los Angeles, CA 90045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5" name="Google Shape;135;p13"/>
          <p:cNvSpPr txBox="1"/>
          <p:nvPr/>
        </p:nvSpPr>
        <p:spPr>
          <a:xfrm>
            <a:off x="769163" y="6746866"/>
            <a:ext cx="2457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ACTIVITIES</a:t>
            </a:r>
            <a:endParaRPr sz="1600">
              <a:solidFill>
                <a:schemeClr val="dk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136" name="Google Shape;136;p13"/>
          <p:cNvSpPr txBox="1"/>
          <p:nvPr/>
        </p:nvSpPr>
        <p:spPr>
          <a:xfrm>
            <a:off x="769163" y="7189836"/>
            <a:ext cx="10086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Date</a:t>
            </a:r>
            <a:endParaRPr sz="95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37" name="Google Shape;137;p13"/>
          <p:cNvSpPr txBox="1"/>
          <p:nvPr/>
        </p:nvSpPr>
        <p:spPr>
          <a:xfrm>
            <a:off x="5359787" y="7189829"/>
            <a:ext cx="15657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Activity</a:t>
            </a:r>
            <a:endParaRPr sz="95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38" name="Google Shape;138;p13"/>
          <p:cNvSpPr txBox="1"/>
          <p:nvPr/>
        </p:nvSpPr>
        <p:spPr>
          <a:xfrm>
            <a:off x="769163" y="7518291"/>
            <a:ext cx="10032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03/16/2026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9" name="Google Shape;139;p13"/>
          <p:cNvSpPr txBox="1"/>
          <p:nvPr/>
        </p:nvSpPr>
        <p:spPr>
          <a:xfrm>
            <a:off x="5359789" y="7518280"/>
            <a:ext cx="14895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Networking dinner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0" name="Google Shape;140;p13"/>
          <p:cNvSpPr txBox="1"/>
          <p:nvPr/>
        </p:nvSpPr>
        <p:spPr>
          <a:xfrm>
            <a:off x="769163" y="7847737"/>
            <a:ext cx="10032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03/17/2026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1" name="Google Shape;141;p13"/>
          <p:cNvSpPr txBox="1"/>
          <p:nvPr/>
        </p:nvSpPr>
        <p:spPr>
          <a:xfrm>
            <a:off x="5359789" y="7847726"/>
            <a:ext cx="14895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Shopping &amp; local tour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2" name="Google Shape;142;p13"/>
          <p:cNvSpPr txBox="1"/>
          <p:nvPr/>
        </p:nvSpPr>
        <p:spPr>
          <a:xfrm>
            <a:off x="769163" y="8177183"/>
            <a:ext cx="10032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03/19/2026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3" name="Google Shape;143;p13"/>
          <p:cNvSpPr txBox="1"/>
          <p:nvPr/>
        </p:nvSpPr>
        <p:spPr>
          <a:xfrm>
            <a:off x="5359789" y="8177172"/>
            <a:ext cx="14895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Casual business brunch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4" name="Google Shape;144;p13"/>
          <p:cNvSpPr txBox="1"/>
          <p:nvPr/>
        </p:nvSpPr>
        <p:spPr>
          <a:xfrm>
            <a:off x="769163" y="8506629"/>
            <a:ext cx="10032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03/21/2026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5" name="Google Shape;145;p13"/>
          <p:cNvSpPr txBox="1"/>
          <p:nvPr/>
        </p:nvSpPr>
        <p:spPr>
          <a:xfrm>
            <a:off x="5359789" y="8506618"/>
            <a:ext cx="14895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Leisure sightseeing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6" name="Google Shape;146;p13"/>
          <p:cNvSpPr txBox="1"/>
          <p:nvPr/>
        </p:nvSpPr>
        <p:spPr>
          <a:xfrm>
            <a:off x="773775" y="8820604"/>
            <a:ext cx="2457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solidFill>
                  <a:schemeClr val="dk1"/>
                </a:solidFill>
                <a:latin typeface="DM Serif Display"/>
                <a:ea typeface="DM Serif Display"/>
                <a:cs typeface="DM Serif Display"/>
                <a:sym typeface="DM Serif Display"/>
              </a:rPr>
              <a:t>RETURNING FLIGHT</a:t>
            </a:r>
            <a:endParaRPr sz="1600">
              <a:solidFill>
                <a:schemeClr val="dk1"/>
              </a:solidFill>
              <a:latin typeface="DM Serif Display"/>
              <a:ea typeface="DM Serif Display"/>
              <a:cs typeface="DM Serif Display"/>
              <a:sym typeface="DM Serif Display"/>
            </a:endParaRPr>
          </a:p>
        </p:txBody>
      </p:sp>
      <p:sp>
        <p:nvSpPr>
          <p:cNvPr id="147" name="Google Shape;147;p13"/>
          <p:cNvSpPr txBox="1"/>
          <p:nvPr/>
        </p:nvSpPr>
        <p:spPr>
          <a:xfrm>
            <a:off x="773775" y="9381055"/>
            <a:ext cx="10086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Date:</a:t>
            </a:r>
            <a:endParaRPr sz="95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48" name="Google Shape;148;p13"/>
          <p:cNvSpPr txBox="1"/>
          <p:nvPr/>
        </p:nvSpPr>
        <p:spPr>
          <a:xfrm>
            <a:off x="4133703" y="9381055"/>
            <a:ext cx="12276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Departure:</a:t>
            </a:r>
            <a:endParaRPr sz="95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49" name="Google Shape;149;p13"/>
          <p:cNvSpPr txBox="1"/>
          <p:nvPr/>
        </p:nvSpPr>
        <p:spPr>
          <a:xfrm>
            <a:off x="5364400" y="9381048"/>
            <a:ext cx="15657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Los Angeles International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0" name="Google Shape;150;p13"/>
          <p:cNvSpPr txBox="1"/>
          <p:nvPr/>
        </p:nvSpPr>
        <p:spPr>
          <a:xfrm>
            <a:off x="773775" y="9718255"/>
            <a:ext cx="9825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Depart Time:</a:t>
            </a:r>
            <a:endParaRPr sz="95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51" name="Google Shape;151;p13"/>
          <p:cNvSpPr txBox="1"/>
          <p:nvPr/>
        </p:nvSpPr>
        <p:spPr>
          <a:xfrm>
            <a:off x="4133703" y="9718244"/>
            <a:ext cx="12276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Arrival Time:</a:t>
            </a:r>
            <a:endParaRPr sz="95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52" name="Google Shape;152;p13"/>
          <p:cNvSpPr txBox="1"/>
          <p:nvPr/>
        </p:nvSpPr>
        <p:spPr>
          <a:xfrm>
            <a:off x="5364402" y="9718244"/>
            <a:ext cx="14895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9:15 PM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3" name="Google Shape;153;p13"/>
          <p:cNvSpPr txBox="1"/>
          <p:nvPr/>
        </p:nvSpPr>
        <p:spPr>
          <a:xfrm>
            <a:off x="773775" y="10055430"/>
            <a:ext cx="10032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Airline:</a:t>
            </a:r>
            <a:endParaRPr sz="95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54" name="Google Shape;154;p13"/>
          <p:cNvSpPr txBox="1"/>
          <p:nvPr/>
        </p:nvSpPr>
        <p:spPr>
          <a:xfrm>
            <a:off x="5364402" y="10055419"/>
            <a:ext cx="14895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Chicago O'Hare (ORD)</a:t>
            </a:r>
            <a:endParaRPr sz="95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5" name="Google Shape;155;p13"/>
          <p:cNvSpPr txBox="1"/>
          <p:nvPr/>
        </p:nvSpPr>
        <p:spPr>
          <a:xfrm>
            <a:off x="4133692" y="10055430"/>
            <a:ext cx="1003200" cy="14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5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Arrival:</a:t>
            </a:r>
            <a:endParaRPr sz="95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