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15534" y="1640832"/>
            <a:ext cx="3510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100">
                <a:latin typeface="Spartan"/>
                <a:ea typeface="Spartan"/>
                <a:cs typeface="Spartan"/>
                <a:sym typeface="Spartan"/>
              </a:rPr>
              <a:t>Excuse Letter for Work</a:t>
            </a:r>
            <a:endParaRPr sz="2100">
              <a:latin typeface="Spartan"/>
              <a:ea typeface="Spartan"/>
              <a:cs typeface="Spartan"/>
              <a:sym typeface="Spartan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>
            <a:off x="451175" y="2205780"/>
            <a:ext cx="1799100" cy="0"/>
          </a:xfrm>
          <a:prstGeom prst="straightConnector1">
            <a:avLst/>
          </a:prstGeom>
          <a:noFill/>
          <a:ln cap="flat" cmpd="sng" w="19050">
            <a:solidFill>
              <a:srgbClr val="38697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6" name="Google Shape;56;p13"/>
          <p:cNvGrpSpPr/>
          <p:nvPr/>
        </p:nvGrpSpPr>
        <p:grpSpPr>
          <a:xfrm>
            <a:off x="432239" y="2582255"/>
            <a:ext cx="2252700" cy="1389080"/>
            <a:chOff x="432239" y="2582255"/>
            <a:chExt cx="2252700" cy="1389080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432239" y="2582255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[Your Name]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432239" y="2887225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[Your Position]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432239" y="3192195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[Company Name]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432239" y="3497165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[Company Address]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432239" y="3802135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[City, State, Zip Code]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62" name="Google Shape;62;p13"/>
          <p:cNvSpPr txBox="1"/>
          <p:nvPr/>
        </p:nvSpPr>
        <p:spPr>
          <a:xfrm>
            <a:off x="432239" y="4412110"/>
            <a:ext cx="2252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Spartan"/>
                <a:ea typeface="Spartan"/>
                <a:cs typeface="Spartan"/>
                <a:sym typeface="Spartan"/>
              </a:rPr>
              <a:t>[Date]</a:t>
            </a:r>
            <a:endParaRPr sz="1100"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432239" y="5022085"/>
            <a:ext cx="6677734" cy="5050200"/>
            <a:chOff x="432239" y="5022085"/>
            <a:chExt cx="6677734" cy="5050200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432239" y="5022085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Dear [Recipient's Name],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32272" y="5645098"/>
              <a:ext cx="6677700" cy="352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I hope this message finds you well. I wanted to inform you about a planned absence starting this Thursday. As we discussed, my [son/daughter] is scheduled for a minor operation on Thursday, November 26. Attached is the medical note for your reference. I anticipate being away from November 26 to November 30.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I have consulted with my team, and my colleague [Colleague's Name] has kindly agreed to cover the weekly report, which is part of my responsibilities. Additionally, [Second Colleague's Name] has offered to keep me updated on any urgent matters that may require my attention.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Please do not hesitate to reach out if there are any pending issues that demand my attention during my absence. Thank you for your understanding.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32239" y="9592960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Best regards,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32239" y="9903085"/>
              <a:ext cx="2252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Spartan"/>
                  <a:ea typeface="Spartan"/>
                  <a:cs typeface="Spartan"/>
                  <a:sym typeface="Spartan"/>
                </a:rPr>
                <a:t>[Your Name]</a:t>
              </a:r>
              <a:endParaRPr sz="1100"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450000" y="632339"/>
            <a:ext cx="3593954" cy="512700"/>
            <a:chOff x="450000" y="632339"/>
            <a:chExt cx="3593954" cy="512700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1186454" y="740887"/>
              <a:ext cx="2857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latin typeface="Spartan"/>
                  <a:ea typeface="Spartan"/>
                  <a:cs typeface="Spartan"/>
                  <a:sym typeface="Spartan"/>
                </a:rPr>
                <a:t>Company Name</a:t>
              </a:r>
              <a:endParaRPr b="1" sz="2100"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70" name="Google Shape;70;p13"/>
            <p:cNvGrpSpPr/>
            <p:nvPr/>
          </p:nvGrpSpPr>
          <p:grpSpPr>
            <a:xfrm>
              <a:off x="450000" y="632339"/>
              <a:ext cx="617725" cy="512700"/>
              <a:chOff x="450000" y="632339"/>
              <a:chExt cx="617725" cy="512700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555025" y="632339"/>
                <a:ext cx="512700" cy="512700"/>
              </a:xfrm>
              <a:prstGeom prst="rect">
                <a:avLst/>
              </a:prstGeom>
              <a:solidFill>
                <a:srgbClr val="38697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450000" y="632339"/>
                <a:ext cx="59100" cy="512700"/>
              </a:xfrm>
              <a:prstGeom prst="rect">
                <a:avLst/>
              </a:prstGeom>
              <a:solidFill>
                <a:srgbClr val="38697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597571" y="763825"/>
                <a:ext cx="4209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CN</a:t>
                </a:r>
                <a:endParaRPr b="1" sz="18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