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s Madi"/>
      <p:regular r:id="rId7"/>
    </p:embeddedFont>
    <p:embeddedFont>
      <p:font typeface="Quicksand"/>
      <p:regular r:id="rId8"/>
      <p:bold r:id="rId9"/>
    </p:embeddedFont>
    <p:embeddedFont>
      <p:font typeface="Quicksand Medium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uicksandMedium-bold.fntdata"/><Relationship Id="rId10" Type="http://schemas.openxmlformats.org/officeDocument/2006/relationships/font" Target="fonts/QuicksandMedium-regular.fntdata"/><Relationship Id="rId9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sMadi-regular.fntdata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16261" t="27394"/>
          <a:stretch/>
        </p:blipFill>
        <p:spPr>
          <a:xfrm>
            <a:off x="3389425" y="0"/>
            <a:ext cx="4182199" cy="294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524" l="0" r="0" t="3973"/>
          <a:stretch/>
        </p:blipFill>
        <p:spPr>
          <a:xfrm>
            <a:off x="6112925" y="3537500"/>
            <a:ext cx="1458700" cy="393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40376" r="0" t="0"/>
          <a:stretch/>
        </p:blipFill>
        <p:spPr>
          <a:xfrm>
            <a:off x="0" y="188550"/>
            <a:ext cx="1671774" cy="695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21758" l="0" r="0" t="0"/>
          <a:stretch/>
        </p:blipFill>
        <p:spPr>
          <a:xfrm>
            <a:off x="229250" y="7618225"/>
            <a:ext cx="1214900" cy="307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b="19484" l="0" r="17287" t="0"/>
          <a:stretch/>
        </p:blipFill>
        <p:spPr>
          <a:xfrm>
            <a:off x="3414300" y="7419375"/>
            <a:ext cx="4145701" cy="3273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280075" y="1023500"/>
            <a:ext cx="4947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0">
                <a:solidFill>
                  <a:srgbClr val="F1BDBD"/>
                </a:solidFill>
                <a:latin typeface="Ms Madi"/>
                <a:ea typeface="Ms Madi"/>
                <a:cs typeface="Ms Madi"/>
                <a:sym typeface="Ms Madi"/>
              </a:rPr>
              <a:t>Itinerary</a:t>
            </a:r>
            <a:endParaRPr sz="9000">
              <a:solidFill>
                <a:srgbClr val="F1BDBD"/>
              </a:solidFill>
              <a:latin typeface="Ms Madi"/>
              <a:ea typeface="Ms Madi"/>
              <a:cs typeface="Ms Madi"/>
              <a:sym typeface="Ms Mad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665464" y="3143326"/>
            <a:ext cx="429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Ms Madi"/>
                <a:ea typeface="Ms Madi"/>
                <a:cs typeface="Ms Madi"/>
                <a:sym typeface="Ms Madi"/>
              </a:rPr>
              <a:t>Rosa 40th Birthday Weekend</a:t>
            </a:r>
            <a:endParaRPr sz="2800">
              <a:latin typeface="Ms Madi"/>
              <a:ea typeface="Ms Madi"/>
              <a:cs typeface="Ms Madi"/>
              <a:sym typeface="Ms Madi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665464" y="3865477"/>
            <a:ext cx="4292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Quicksand"/>
                <a:ea typeface="Quicksand"/>
                <a:cs typeface="Quicksand"/>
                <a:sym typeface="Quicksand"/>
              </a:rPr>
              <a:t>17 -19 OCTOBER PALM SPRINGS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1548839" y="4548225"/>
            <a:ext cx="4385274" cy="1905675"/>
            <a:chOff x="1517025" y="4548225"/>
            <a:chExt cx="4385274" cy="1905675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2504075" y="4610675"/>
              <a:ext cx="0" cy="1795200"/>
            </a:xfrm>
            <a:prstGeom prst="straightConnector1">
              <a:avLst/>
            </a:prstGeom>
            <a:noFill/>
            <a:ln cap="flat" cmpd="sng" w="19050">
              <a:solidFill>
                <a:srgbClr val="3C3C3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4" name="Google Shape;64;p13"/>
            <p:cNvSpPr txBox="1"/>
            <p:nvPr/>
          </p:nvSpPr>
          <p:spPr>
            <a:xfrm>
              <a:off x="1517025" y="4867899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8:00 AM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517025" y="5042025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11:00 AM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1517025" y="5399750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11:30 AM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1517025" y="5757475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7:00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517025" y="6115200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9:00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696200" y="4548225"/>
              <a:ext cx="80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1BDBD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FRIDAY</a:t>
              </a:r>
              <a:endParaRPr>
                <a:solidFill>
                  <a:srgbClr val="F1BDBD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696199" y="4867899"/>
              <a:ext cx="320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Grab some breakfast and get road trip ready!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2696199" y="5048649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Arrive at the house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178 Francis Drive, Palm Springs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2696199" y="5399750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Drinks by the pool and games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Served by Manservants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2696199" y="5757475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Dinner at in downtown Palm Springs at Trio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707 N Palm Canyon Drive, Palm Springs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2696199" y="6115200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Post-karaoke drinks at Tonga Hut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Karaoke at Peabody's Cafe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548839" y="6979425"/>
            <a:ext cx="4385274" cy="1346396"/>
            <a:chOff x="1517025" y="6979425"/>
            <a:chExt cx="4385274" cy="1346396"/>
          </a:xfrm>
        </p:grpSpPr>
        <p:cxnSp>
          <p:nvCxnSpPr>
            <p:cNvPr id="76" name="Google Shape;76;p13"/>
            <p:cNvCxnSpPr/>
            <p:nvPr/>
          </p:nvCxnSpPr>
          <p:spPr>
            <a:xfrm>
              <a:off x="2504075" y="7041875"/>
              <a:ext cx="0" cy="1079700"/>
            </a:xfrm>
            <a:prstGeom prst="straightConnector1">
              <a:avLst/>
            </a:prstGeom>
            <a:noFill/>
            <a:ln cap="flat" cmpd="sng" w="19050">
              <a:solidFill>
                <a:srgbClr val="3C3C3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7" name="Google Shape;77;p13"/>
            <p:cNvSpPr txBox="1"/>
            <p:nvPr/>
          </p:nvSpPr>
          <p:spPr>
            <a:xfrm>
              <a:off x="1517025" y="7285850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12:00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1517025" y="7635473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2:30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2696200" y="6979425"/>
              <a:ext cx="1083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1BDBD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SATURDAY</a:t>
              </a:r>
              <a:endParaRPr>
                <a:solidFill>
                  <a:srgbClr val="F1BDBD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696199" y="7285850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Brunch at Norma's at The Parker Hotel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4200 E Palm Canyon Drive. Palm Springs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696199" y="7635473"/>
              <a:ext cx="320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Back to house for more drinks by the pool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1517025" y="7817921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7:30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2696199" y="7817921"/>
              <a:ext cx="32061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Dinner at 533 Viet Fusion 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1775 E Palm Canyon Drive, Palm Springs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1701189" y="2928050"/>
            <a:ext cx="4233000" cy="5491725"/>
            <a:chOff x="1727687" y="2928050"/>
            <a:chExt cx="4233000" cy="5491725"/>
          </a:xfrm>
        </p:grpSpPr>
        <p:cxnSp>
          <p:nvCxnSpPr>
            <p:cNvPr id="85" name="Google Shape;85;p13"/>
            <p:cNvCxnSpPr/>
            <p:nvPr/>
          </p:nvCxnSpPr>
          <p:spPr>
            <a:xfrm>
              <a:off x="1727687" y="2928050"/>
              <a:ext cx="4233000" cy="0"/>
            </a:xfrm>
            <a:prstGeom prst="straightConnector1">
              <a:avLst/>
            </a:prstGeom>
            <a:noFill/>
            <a:ln cap="flat" cmpd="sng" w="19050">
              <a:solidFill>
                <a:srgbClr val="3C3C3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86" name="Google Shape;86;p13"/>
            <p:cNvGrpSpPr/>
            <p:nvPr/>
          </p:nvGrpSpPr>
          <p:grpSpPr>
            <a:xfrm>
              <a:off x="1727687" y="4279450"/>
              <a:ext cx="4233000" cy="4140325"/>
              <a:chOff x="1727687" y="4279450"/>
              <a:chExt cx="4233000" cy="4140325"/>
            </a:xfrm>
          </p:grpSpPr>
          <p:cxnSp>
            <p:nvCxnSpPr>
              <p:cNvPr id="87" name="Google Shape;87;p13"/>
              <p:cNvCxnSpPr/>
              <p:nvPr/>
            </p:nvCxnSpPr>
            <p:spPr>
              <a:xfrm>
                <a:off x="1727687" y="4279450"/>
                <a:ext cx="4233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3C3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1727687" y="6710650"/>
                <a:ext cx="4233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3C3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1727687" y="8419775"/>
                <a:ext cx="4233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3C3C3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0" name="Google Shape;90;p13"/>
          <p:cNvGrpSpPr/>
          <p:nvPr/>
        </p:nvGrpSpPr>
        <p:grpSpPr>
          <a:xfrm>
            <a:off x="1548839" y="8667623"/>
            <a:ext cx="4385274" cy="951252"/>
            <a:chOff x="1517025" y="6979425"/>
            <a:chExt cx="4385274" cy="951252"/>
          </a:xfrm>
        </p:grpSpPr>
        <p:cxnSp>
          <p:nvCxnSpPr>
            <p:cNvPr id="91" name="Google Shape;91;p13"/>
            <p:cNvCxnSpPr/>
            <p:nvPr/>
          </p:nvCxnSpPr>
          <p:spPr>
            <a:xfrm>
              <a:off x="2504075" y="7015377"/>
              <a:ext cx="0" cy="915300"/>
            </a:xfrm>
            <a:prstGeom prst="straightConnector1">
              <a:avLst/>
            </a:prstGeom>
            <a:noFill/>
            <a:ln cap="flat" cmpd="sng" w="19050">
              <a:solidFill>
                <a:srgbClr val="3C3C3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3"/>
            <p:cNvSpPr txBox="1"/>
            <p:nvPr/>
          </p:nvSpPr>
          <p:spPr>
            <a:xfrm>
              <a:off x="1517025" y="7299099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12:00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1517025" y="7648722"/>
              <a:ext cx="80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Quicksand"/>
                  <a:ea typeface="Quicksand"/>
                  <a:cs typeface="Quicksand"/>
                  <a:sym typeface="Quicksand"/>
                </a:rPr>
                <a:t>1:00 PM</a:t>
              </a:r>
              <a:endParaRPr sz="1100"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696200" y="6979425"/>
              <a:ext cx="1083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F1BDBD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SUNDAY</a:t>
              </a:r>
              <a:endParaRPr>
                <a:solidFill>
                  <a:srgbClr val="F1BDBD"/>
                </a:solidFill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696199" y="7299099"/>
              <a:ext cx="3206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Brunch at The Tropicale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330 E Amado Road, Palm Springs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96199" y="7648722"/>
              <a:ext cx="3206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On the bus, back to Sarah s house!</a:t>
              </a:r>
              <a:endParaRPr sz="1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