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okie"/>
      <p:regular r:id="rId7"/>
    </p:embeddedFont>
    <p:embeddedFont>
      <p:font typeface="Antic Didone"/>
      <p:regular r:id="rId8"/>
    </p:embeddedFont>
    <p:embeddedFont>
      <p:font typeface="Qwitcher Grypen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QwitcherGrypen-bold.fntdata"/><Relationship Id="rId9" Type="http://schemas.openxmlformats.org/officeDocument/2006/relationships/font" Target="fonts/QwitcherGrype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okie-regular.fntdata"/><Relationship Id="rId8" Type="http://schemas.openxmlformats.org/officeDocument/2006/relationships/font" Target="fonts/AnticDid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exture.png"/>
          <p:cNvPicPr preferRelativeResize="0"/>
          <p:nvPr/>
        </p:nvPicPr>
        <p:blipFill rotWithShape="1">
          <a:blip r:embed="rId3">
            <a:alphaModFix/>
          </a:blip>
          <a:srcRect b="89" l="89" r="89" t="89"/>
          <a:stretch/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7560001" cy="10691999"/>
            <a:chOff x="0" y="0"/>
            <a:chExt cx="7560001" cy="10691999"/>
          </a:xfrm>
        </p:grpSpPr>
        <p:pic>
          <p:nvPicPr>
            <p:cNvPr id="56" name="Google Shape;56;p13" title="Gold Textur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325" y="444500"/>
              <a:ext cx="6677349" cy="980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Floral 2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6659025"/>
              <a:ext cx="3369475" cy="403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Floral 1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87375" y="0"/>
              <a:ext cx="3272626" cy="321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1204375" y="4264792"/>
            <a:ext cx="515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Join us for an evening of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community and connection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541575" y="5198404"/>
            <a:ext cx="4476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DCA3"/>
                </a:solidFill>
                <a:latin typeface="Cookie"/>
                <a:ea typeface="Cookie"/>
                <a:cs typeface="Cookie"/>
                <a:sym typeface="Cookie"/>
              </a:rPr>
              <a:t>Dear Jonathan Reed,</a:t>
            </a:r>
            <a:endParaRPr sz="2100">
              <a:solidFill>
                <a:srgbClr val="FADCA3"/>
              </a:solidFill>
              <a:latin typeface="Cookie"/>
              <a:ea typeface="Cookie"/>
              <a:cs typeface="Cookie"/>
              <a:sym typeface="Cooki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DCA3"/>
                </a:solidFill>
                <a:latin typeface="Cookie"/>
                <a:ea typeface="Cookie"/>
                <a:cs typeface="Cookie"/>
                <a:sym typeface="Cookie"/>
              </a:rPr>
              <a:t>we warmly invite you to spend a special evening </a:t>
            </a:r>
            <a:endParaRPr sz="2100">
              <a:solidFill>
                <a:srgbClr val="FADCA3"/>
              </a:solidFill>
              <a:latin typeface="Cookie"/>
              <a:ea typeface="Cookie"/>
              <a:cs typeface="Cookie"/>
              <a:sym typeface="Cooki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DCA3"/>
                </a:solidFill>
                <a:latin typeface="Cookie"/>
                <a:ea typeface="Cookie"/>
                <a:cs typeface="Cookie"/>
                <a:sym typeface="Cookie"/>
              </a:rPr>
              <a:t>with us at our upcoming gathering.</a:t>
            </a:r>
            <a:endParaRPr sz="2100">
              <a:solidFill>
                <a:srgbClr val="FADCA3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36775" y="6349684"/>
            <a:ext cx="3886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ECECEC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Event details:</a:t>
            </a:r>
            <a:endParaRPr sz="6800">
              <a:solidFill>
                <a:srgbClr val="ECECEC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20700" y="1092541"/>
            <a:ext cx="271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Riverstone</a:t>
            </a:r>
            <a:endParaRPr sz="21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Community</a:t>
            </a:r>
            <a:endParaRPr sz="21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204375" y="7399692"/>
            <a:ext cx="515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January 14, 2027 | 6:30 PM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The Orion Lounge,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  1825 Haven Street, Portland, OR 97210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215975" y="8672825"/>
            <a:ext cx="3128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Dress Code: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CECEC"/>
                </a:solidFill>
                <a:latin typeface="Antic Didone"/>
                <a:ea typeface="Antic Didone"/>
                <a:cs typeface="Antic Didone"/>
                <a:sym typeface="Antic Didone"/>
              </a:rPr>
              <a:t>Smart Casual</a:t>
            </a:r>
            <a:endParaRPr sz="2000">
              <a:solidFill>
                <a:srgbClr val="ECECEC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529111" y="1213833"/>
            <a:ext cx="3886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00">
                <a:solidFill>
                  <a:srgbClr val="FADCA3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You’re</a:t>
            </a:r>
            <a:endParaRPr sz="14600">
              <a:solidFill>
                <a:srgbClr val="FADCA3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144439" y="2199054"/>
            <a:ext cx="3886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00">
                <a:solidFill>
                  <a:srgbClr val="FADCA3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Invited!</a:t>
            </a:r>
            <a:endParaRPr sz="14600">
              <a:solidFill>
                <a:srgbClr val="FADCA3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