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Shantell Sans SemiBold"/>
      <p:regular r:id="rId6"/>
      <p:bold r:id="rId7"/>
      <p:italic r:id="rId8"/>
      <p:boldItalic r:id="rId9"/>
    </p:embeddedFont>
    <p:embeddedFont>
      <p:font typeface="Shantell Sans Light"/>
      <p:regular r:id="rId10"/>
      <p:bold r:id="rId11"/>
      <p:italic r:id="rId12"/>
      <p:boldItalic r:id="rId13"/>
    </p:embeddedFont>
    <p:embeddedFont>
      <p:font typeface="Shantell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hantellSansLight-bold.fntdata"/><Relationship Id="rId10" Type="http://schemas.openxmlformats.org/officeDocument/2006/relationships/font" Target="fonts/ShantellSansLight-regular.fntdata"/><Relationship Id="rId13" Type="http://schemas.openxmlformats.org/officeDocument/2006/relationships/font" Target="fonts/ShantellSansLight-boldItalic.fntdata"/><Relationship Id="rId12" Type="http://schemas.openxmlformats.org/officeDocument/2006/relationships/font" Target="fonts/ShantellSa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hantellSansSemiBold-boldItalic.fntdata"/><Relationship Id="rId15" Type="http://schemas.openxmlformats.org/officeDocument/2006/relationships/font" Target="fonts/ShantellSans-bold.fntdata"/><Relationship Id="rId14" Type="http://schemas.openxmlformats.org/officeDocument/2006/relationships/font" Target="fonts/ShantellSans-regular.fntdata"/><Relationship Id="rId17" Type="http://schemas.openxmlformats.org/officeDocument/2006/relationships/font" Target="fonts/ShantellSans-boldItalic.fntdata"/><Relationship Id="rId16" Type="http://schemas.openxmlformats.org/officeDocument/2006/relationships/font" Target="fonts/ShantellSans-italic.fntdata"/><Relationship Id="rId5" Type="http://schemas.openxmlformats.org/officeDocument/2006/relationships/slide" Target="slides/slide1.xml"/><Relationship Id="rId6" Type="http://schemas.openxmlformats.org/officeDocument/2006/relationships/font" Target="fonts/ShantellSansSemiBold-regular.fntdata"/><Relationship Id="rId7" Type="http://schemas.openxmlformats.org/officeDocument/2006/relationships/font" Target="fonts/ShantellSansSemiBold-bold.fntdata"/><Relationship Id="rId8" Type="http://schemas.openxmlformats.org/officeDocument/2006/relationships/font" Target="fonts/ShantellSans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Ресурс 5@2x.png"/>
          <p:cNvPicPr preferRelativeResize="0"/>
          <p:nvPr/>
        </p:nvPicPr>
        <p:blipFill rotWithShape="1">
          <a:blip r:embed="rId3">
            <a:alphaModFix/>
          </a:blip>
          <a:srcRect b="120" l="130" r="120" t="130"/>
          <a:stretch/>
        </p:blipFill>
        <p:spPr>
          <a:xfrm>
            <a:off x="0" y="1314"/>
            <a:ext cx="7560001" cy="106893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7750" y="1126628"/>
            <a:ext cx="544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Shantell Sans Light"/>
                <a:ea typeface="Shantell Sans Light"/>
                <a:cs typeface="Shantell Sans Light"/>
                <a:sym typeface="Shantell Sans Light"/>
              </a:rPr>
              <a:t>Travel Itinerary</a:t>
            </a:r>
            <a:endParaRPr sz="2800">
              <a:solidFill>
                <a:schemeClr val="lt1"/>
              </a:solidFill>
              <a:latin typeface="Shantell Sans Light"/>
              <a:ea typeface="Shantell Sans Light"/>
              <a:cs typeface="Shantell Sans Light"/>
              <a:sym typeface="Shantell Sans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267750" y="88134"/>
            <a:ext cx="5444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rPr>
              <a:t>Europe</a:t>
            </a:r>
            <a:endParaRPr b="1" sz="8100">
              <a:solidFill>
                <a:schemeClr val="lt1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793350" y="1771144"/>
            <a:ext cx="5973300" cy="626316"/>
            <a:chOff x="583400" y="2005734"/>
            <a:chExt cx="5973300" cy="626316"/>
          </a:xfrm>
        </p:grpSpPr>
        <p:sp>
          <p:nvSpPr>
            <p:cNvPr id="58" name="Google Shape;58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Welcome | Arrival in Amsterdam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Arrive, check in, enjoy a relaxed walk along the canals and dinner in Jordaan.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46750" y="2005734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BA0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1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3777631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A00BA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AMSTERDAM</a:t>
              </a:r>
              <a:endParaRPr sz="900">
                <a:solidFill>
                  <a:srgbClr val="BA00BA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793350" y="2483534"/>
            <a:ext cx="5973300" cy="626316"/>
            <a:chOff x="583400" y="2005734"/>
            <a:chExt cx="5973300" cy="626316"/>
          </a:xfrm>
        </p:grpSpPr>
        <p:sp>
          <p:nvSpPr>
            <p:cNvPr id="62" name="Google Shape;62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Explore Amsterdam Highlights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Visit Anne Frank House, take a canal cruise, explore the 9 Streets, relaxed evening.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746750" y="2005734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BA0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2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73147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A00BA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AMSTERDAM</a:t>
              </a:r>
              <a:endParaRPr sz="900">
                <a:solidFill>
                  <a:srgbClr val="BA00BA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793350" y="3195925"/>
            <a:ext cx="5973300" cy="626316"/>
            <a:chOff x="583400" y="2005734"/>
            <a:chExt cx="5973300" cy="626316"/>
          </a:xfrm>
        </p:grpSpPr>
        <p:sp>
          <p:nvSpPr>
            <p:cNvPr id="66" name="Google Shape;66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Slow City Day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Rijksmuseum or Van Gogh Museum, Vondelpark, coffee spots and a calm day.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46750" y="2005734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BA00BA"/>
            </a:solidFill>
            <a:ln>
              <a:noFill/>
            </a:ln>
          </p:spPr>
          <p:txBody>
            <a:bodyPr anchorCtr="0" anchor="ctr" bIns="0" lIns="91425" spcFirstLastPara="1" rIns="91425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3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3621707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BA00BA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AMSTERDAM</a:t>
              </a:r>
              <a:endParaRPr sz="900">
                <a:solidFill>
                  <a:srgbClr val="BA00BA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793350" y="3900660"/>
            <a:ext cx="5973300" cy="633972"/>
            <a:chOff x="583400" y="1998078"/>
            <a:chExt cx="5973300" cy="633972"/>
          </a:xfrm>
        </p:grpSpPr>
        <p:sp>
          <p:nvSpPr>
            <p:cNvPr id="70" name="Google Shape;70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Amsterdam → Berlin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Morning train, hotel check in, evening walk in Mitte.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2E7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4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335047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E7500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BERLIN</a:t>
              </a:r>
              <a:endParaRPr sz="900">
                <a:solidFill>
                  <a:srgbClr val="2E7500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793350" y="4613051"/>
            <a:ext cx="5973300" cy="633972"/>
            <a:chOff x="583400" y="1998078"/>
            <a:chExt cx="5973300" cy="633972"/>
          </a:xfrm>
        </p:grpSpPr>
        <p:sp>
          <p:nvSpPr>
            <p:cNvPr id="74" name="Google Shape;74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Explore Berlin Highlights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Brandenburg Gate, Reichstag, Berlin Wall, museums or galleries.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2E7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5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52385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E7500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BERLIN</a:t>
              </a:r>
              <a:endParaRPr sz="900">
                <a:solidFill>
                  <a:srgbClr val="2E7500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789154" y="5325442"/>
            <a:ext cx="5973300" cy="633972"/>
            <a:chOff x="579204" y="1998078"/>
            <a:chExt cx="5973300" cy="633972"/>
          </a:xfrm>
        </p:grpSpPr>
        <p:sp>
          <p:nvSpPr>
            <p:cNvPr id="78" name="Google Shape;78;p13"/>
            <p:cNvSpPr/>
            <p:nvPr/>
          </p:nvSpPr>
          <p:spPr>
            <a:xfrm>
              <a:off x="579204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Berlin Deep Dive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Explore Kreuzberg or Prenzlauer Berg, local cafes, street vibe and free time.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2E7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6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67625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E7500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BERLIN</a:t>
              </a:r>
              <a:endParaRPr sz="900">
                <a:solidFill>
                  <a:srgbClr val="2E7500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793350" y="6037832"/>
            <a:ext cx="5973300" cy="633972"/>
            <a:chOff x="583400" y="1998078"/>
            <a:chExt cx="5973300" cy="633972"/>
          </a:xfrm>
        </p:grpSpPr>
        <p:sp>
          <p:nvSpPr>
            <p:cNvPr id="82" name="Google Shape;82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Berlin → Prague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Travel to Prague, check in, evening walk through Old Town.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C16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7 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760847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C16900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PRAGUE</a:t>
              </a:r>
              <a:endParaRPr sz="900">
                <a:solidFill>
                  <a:srgbClr val="C16900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793350" y="6750223"/>
            <a:ext cx="5973300" cy="633972"/>
            <a:chOff x="583400" y="1998078"/>
            <a:chExt cx="5973300" cy="633972"/>
          </a:xfrm>
        </p:grpSpPr>
        <p:sp>
          <p:nvSpPr>
            <p:cNvPr id="86" name="Google Shape;86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Explore Prague Highlights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Prague Castle, Charles Bridge, Old Town Square, sunset viewpoints.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C16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8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553227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C16900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PRAGUE</a:t>
              </a:r>
              <a:endParaRPr sz="900">
                <a:solidFill>
                  <a:srgbClr val="C16900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793350" y="7462614"/>
            <a:ext cx="5973300" cy="633972"/>
            <a:chOff x="583400" y="1998078"/>
            <a:chExt cx="5973300" cy="633972"/>
          </a:xfrm>
        </p:grpSpPr>
        <p:sp>
          <p:nvSpPr>
            <p:cNvPr id="90" name="Google Shape;90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Prague → Budapest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Travel day, evening walk along the Danube and Parliament views.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670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9 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244903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67009E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BUDAPEST</a:t>
              </a:r>
              <a:endParaRPr sz="900">
                <a:solidFill>
                  <a:srgbClr val="67009E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793350" y="8175005"/>
            <a:ext cx="5973300" cy="633972"/>
            <a:chOff x="583400" y="1998078"/>
            <a:chExt cx="5973300" cy="633972"/>
          </a:xfrm>
        </p:grpSpPr>
        <p:sp>
          <p:nvSpPr>
            <p:cNvPr id="94" name="Google Shape;94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Explore Budapest Highlights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Explore Buda Castle, Fisherman's Bastion and St. Stephen's Basilica.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670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10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342667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67009E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BUDAPEST</a:t>
              </a:r>
              <a:endParaRPr sz="900">
                <a:solidFill>
                  <a:srgbClr val="67009E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793350" y="8887396"/>
            <a:ext cx="5973300" cy="633972"/>
            <a:chOff x="583400" y="1998078"/>
            <a:chExt cx="5973300" cy="633972"/>
          </a:xfrm>
        </p:grpSpPr>
        <p:sp>
          <p:nvSpPr>
            <p:cNvPr id="98" name="Google Shape;98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Relax &amp; Experience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Thermal baths, local food, relaxed evening.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6700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11</a:t>
              </a: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553899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67009E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BUDAPEST</a:t>
              </a:r>
              <a:endParaRPr sz="900">
                <a:solidFill>
                  <a:srgbClr val="67009E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793350" y="9599786"/>
            <a:ext cx="5973300" cy="633972"/>
            <a:chOff x="583400" y="1998078"/>
            <a:chExt cx="5973300" cy="633972"/>
          </a:xfrm>
        </p:grpSpPr>
        <p:sp>
          <p:nvSpPr>
            <p:cNvPr id="102" name="Google Shape;102;p13"/>
            <p:cNvSpPr/>
            <p:nvPr/>
          </p:nvSpPr>
          <p:spPr>
            <a:xfrm>
              <a:off x="583400" y="2105250"/>
              <a:ext cx="5973300" cy="526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66675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Return Home</a:t>
              </a:r>
              <a:endParaRPr sz="800"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Shantell Sans Light"/>
                  <a:ea typeface="Shantell Sans Light"/>
                  <a:cs typeface="Shantell Sans Light"/>
                  <a:sym typeface="Shantell Sans Light"/>
                </a:rPr>
                <a:t>Check out and transfer to the airport.</a:t>
              </a:r>
              <a:endParaRPr sz="800">
                <a:latin typeface="Shantell Sans Light"/>
                <a:ea typeface="Shantell Sans Light"/>
                <a:cs typeface="Shantell Sans Light"/>
                <a:sym typeface="Shantell Sans Light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746750" y="1998078"/>
              <a:ext cx="926100" cy="210300"/>
            </a:xfrm>
            <a:prstGeom prst="roundRect">
              <a:avLst>
                <a:gd fmla="val 16097" name="adj"/>
              </a:avLst>
            </a:prstGeom>
            <a:solidFill>
              <a:srgbClr val="004B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Shantell Sans"/>
                  <a:ea typeface="Shantell Sans"/>
                  <a:cs typeface="Shantell Sans"/>
                  <a:sym typeface="Shantell Sans"/>
                </a:rPr>
                <a:t>12 DAY</a:t>
              </a:r>
              <a:endParaRPr b="1" sz="800">
                <a:solidFill>
                  <a:schemeClr val="lt1"/>
                </a:solidFill>
                <a:latin typeface="Shantell Sans"/>
                <a:ea typeface="Shantell Sans"/>
                <a:cs typeface="Shantell Sans"/>
                <a:sym typeface="Shantell Sans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689515" y="2061600"/>
              <a:ext cx="10872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004B89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DEPARTURE</a:t>
              </a:r>
              <a:endParaRPr sz="900">
                <a:solidFill>
                  <a:srgbClr val="004B89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4928129" y="1679448"/>
            <a:ext cx="2312700" cy="2696400"/>
            <a:chOff x="2819442" y="1679141"/>
            <a:chExt cx="2312700" cy="2696400"/>
          </a:xfrm>
        </p:grpSpPr>
        <p:sp>
          <p:nvSpPr>
            <p:cNvPr id="106" name="Google Shape;106;p13"/>
            <p:cNvSpPr/>
            <p:nvPr/>
          </p:nvSpPr>
          <p:spPr>
            <a:xfrm rot="359546">
              <a:off x="2944155" y="1780011"/>
              <a:ext cx="2063274" cy="24946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952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7" name="Google Shape;107;p13" title="Ресурс 1@2x.png"/>
            <p:cNvPicPr preferRelativeResize="0"/>
            <p:nvPr/>
          </p:nvPicPr>
          <p:blipFill rotWithShape="1">
            <a:blip r:embed="rId4">
              <a:alphaModFix/>
            </a:blip>
            <a:srcRect b="23582" l="14759" r="14759" t="23102"/>
            <a:stretch/>
          </p:blipFill>
          <p:spPr>
            <a:xfrm rot="360001">
              <a:off x="3180521" y="2053674"/>
              <a:ext cx="1614100" cy="1718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3"/>
          <p:cNvGrpSpPr/>
          <p:nvPr/>
        </p:nvGrpSpPr>
        <p:grpSpPr>
          <a:xfrm rot="-811242">
            <a:off x="4925787" y="3725968"/>
            <a:ext cx="2063431" cy="2495137"/>
            <a:chOff x="3612155" y="5075546"/>
            <a:chExt cx="2063400" cy="2495100"/>
          </a:xfrm>
        </p:grpSpPr>
        <p:sp>
          <p:nvSpPr>
            <p:cNvPr id="109" name="Google Shape;109;p13"/>
            <p:cNvSpPr/>
            <p:nvPr/>
          </p:nvSpPr>
          <p:spPr>
            <a:xfrm rot="-500">
              <a:off x="3612155" y="5075696"/>
              <a:ext cx="2063400" cy="249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952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3" title="Ресурс 2@2x.png"/>
            <p:cNvPicPr preferRelativeResize="0"/>
            <p:nvPr/>
          </p:nvPicPr>
          <p:blipFill rotWithShape="1">
            <a:blip r:embed="rId5">
              <a:alphaModFix/>
            </a:blip>
            <a:srcRect b="26176" l="21687" r="21687" t="26180"/>
            <a:stretch/>
          </p:blipFill>
          <p:spPr>
            <a:xfrm rot="-2">
              <a:off x="3848521" y="5349399"/>
              <a:ext cx="1614100" cy="1718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Google Shape;111;p13"/>
          <p:cNvGrpSpPr/>
          <p:nvPr/>
        </p:nvGrpSpPr>
        <p:grpSpPr>
          <a:xfrm rot="1312234">
            <a:off x="4988816" y="5775321"/>
            <a:ext cx="2063338" cy="2495025"/>
            <a:chOff x="3979246" y="6815652"/>
            <a:chExt cx="2063400" cy="2495100"/>
          </a:xfrm>
        </p:grpSpPr>
        <p:sp>
          <p:nvSpPr>
            <p:cNvPr id="112" name="Google Shape;112;p13"/>
            <p:cNvSpPr/>
            <p:nvPr/>
          </p:nvSpPr>
          <p:spPr>
            <a:xfrm rot="-500">
              <a:off x="3979246" y="6815802"/>
              <a:ext cx="2063400" cy="249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952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13" title="Ресурс 3@2x.png"/>
            <p:cNvPicPr preferRelativeResize="0"/>
            <p:nvPr/>
          </p:nvPicPr>
          <p:blipFill rotWithShape="1">
            <a:blip r:embed="rId6">
              <a:alphaModFix/>
            </a:blip>
            <a:srcRect b="21023" l="17340" r="17327" t="21029"/>
            <a:stretch/>
          </p:blipFill>
          <p:spPr>
            <a:xfrm rot="-3">
              <a:off x="4215612" y="7089505"/>
              <a:ext cx="1614100" cy="1717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13"/>
          <p:cNvGrpSpPr/>
          <p:nvPr/>
        </p:nvGrpSpPr>
        <p:grpSpPr>
          <a:xfrm rot="-620474">
            <a:off x="4933489" y="7843284"/>
            <a:ext cx="2063282" cy="2494958"/>
            <a:chOff x="7554621" y="7489393"/>
            <a:chExt cx="2063400" cy="2495100"/>
          </a:xfrm>
        </p:grpSpPr>
        <p:sp>
          <p:nvSpPr>
            <p:cNvPr id="115" name="Google Shape;115;p13"/>
            <p:cNvSpPr/>
            <p:nvPr/>
          </p:nvSpPr>
          <p:spPr>
            <a:xfrm rot="-500">
              <a:off x="7554621" y="7489543"/>
              <a:ext cx="2063400" cy="249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71450" rotWithShape="0" algn="bl" dir="5400000" dist="952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" name="Google Shape;116;p13" title="Ресурс 4@2x.png"/>
            <p:cNvPicPr preferRelativeResize="0"/>
            <p:nvPr/>
          </p:nvPicPr>
          <p:blipFill rotWithShape="1">
            <a:blip r:embed="rId7">
              <a:alphaModFix/>
            </a:blip>
            <a:srcRect b="30320" l="11441" r="24428" t="18080"/>
            <a:stretch/>
          </p:blipFill>
          <p:spPr>
            <a:xfrm rot="-3">
              <a:off x="7790988" y="7763246"/>
              <a:ext cx="1614099" cy="17179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