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Medium"/>
      <p:regular r:id="rId6"/>
      <p:bold r:id="rId7"/>
      <p:italic r:id="rId8"/>
      <p:boldItalic r:id="rId9"/>
    </p:embeddedFont>
    <p:embeddedFont>
      <p:font typeface="Kalnia SemiBold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KalniaSemiBold-bold.fntdata"/><Relationship Id="rId10" Type="http://schemas.openxmlformats.org/officeDocument/2006/relationships/font" Target="fonts/KalniaSemiBold-regular.fntdata"/><Relationship Id="rId9" Type="http://schemas.openxmlformats.org/officeDocument/2006/relationships/font" Target="fonts/MontserratMedium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Medium-regular.fntdata"/><Relationship Id="rId7" Type="http://schemas.openxmlformats.org/officeDocument/2006/relationships/font" Target="fonts/MontserratMedium-bold.fntdata"/><Relationship Id="rId8" Type="http://schemas.openxmlformats.org/officeDocument/2006/relationships/font" Target="fonts/Montserrat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flipH="1" rot="10800000">
            <a:off x="360000" y="830434"/>
            <a:ext cx="6839700" cy="241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360000" y="1996909"/>
            <a:ext cx="6839700" cy="241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flipH="1" rot="10800000">
            <a:off x="360000" y="3630895"/>
            <a:ext cx="6839700" cy="241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 rot="10800000">
            <a:off x="360000" y="5237450"/>
            <a:ext cx="6839700" cy="241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flipH="1" rot="10800000">
            <a:off x="360000" y="9118075"/>
            <a:ext cx="6839700" cy="241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9" name="Google Shape;59;p13"/>
          <p:cNvCxnSpPr/>
          <p:nvPr/>
        </p:nvCxnSpPr>
        <p:spPr>
          <a:xfrm>
            <a:off x="360000" y="5476554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2568125" y="5479998"/>
            <a:ext cx="0" cy="114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360000" y="6616127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2568125" y="6619571"/>
            <a:ext cx="0" cy="114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360000" y="7755673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2568125" y="7759117"/>
            <a:ext cx="0" cy="114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1448850" y="349139"/>
            <a:ext cx="4662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>
                <a:latin typeface="Kalnia SemiBold"/>
                <a:ea typeface="Kalnia SemiBold"/>
                <a:cs typeface="Kalnia SemiBold"/>
                <a:sym typeface="Kalnia SemiBold"/>
              </a:rPr>
              <a:t>ESSAY PLANNER</a:t>
            </a:r>
            <a:endParaRPr sz="2400">
              <a:latin typeface="Kalnia SemiBold"/>
              <a:ea typeface="Kalnia SemiBold"/>
              <a:cs typeface="Kalnia SemiBold"/>
              <a:sym typeface="Kalnia SemiBo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37925" y="883375"/>
            <a:ext cx="668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ESSAY TITLE: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360000" y="1071925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437925" y="1229700"/>
            <a:ext cx="668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QUESTION: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360000" y="1418252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0" name="Google Shape;70;p13"/>
          <p:cNvSpPr txBox="1"/>
          <p:nvPr/>
        </p:nvSpPr>
        <p:spPr>
          <a:xfrm>
            <a:off x="437919" y="1585225"/>
            <a:ext cx="2037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DUE DATE: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360000" y="1773780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 txBox="1"/>
          <p:nvPr/>
        </p:nvSpPr>
        <p:spPr>
          <a:xfrm>
            <a:off x="2651226" y="1585225"/>
            <a:ext cx="2494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CLASS: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237225" y="1585225"/>
            <a:ext cx="1962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SUBJECT: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424079" y="3684977"/>
            <a:ext cx="3425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REMEMBERS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5" name="Google Shape;75;p13"/>
          <p:cNvCxnSpPr/>
          <p:nvPr/>
        </p:nvCxnSpPr>
        <p:spPr>
          <a:xfrm>
            <a:off x="360000" y="3873531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>
            <a:off x="2568125" y="3876975"/>
            <a:ext cx="0" cy="114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4946025" y="3876975"/>
            <a:ext cx="0" cy="1141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 txBox="1"/>
          <p:nvPr/>
        </p:nvSpPr>
        <p:spPr>
          <a:xfrm>
            <a:off x="424079" y="2052017"/>
            <a:ext cx="3425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INTRODUCTION AND OPENING STATEMENT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360000" y="2240572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424077" y="5288000"/>
            <a:ext cx="2120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IDEAS AND KEY POINTS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748227" y="5288000"/>
            <a:ext cx="2120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NOTES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2" name="Google Shape;82;p13"/>
          <p:cNvSpPr txBox="1"/>
          <p:nvPr/>
        </p:nvSpPr>
        <p:spPr>
          <a:xfrm rot="-5400000">
            <a:off x="-74775" y="5989325"/>
            <a:ext cx="1148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PARAGRAPH 1</a:t>
            </a:r>
            <a:endParaRPr sz="800">
              <a:solidFill>
                <a:srgbClr val="99999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3" name="Google Shape;83;p13"/>
          <p:cNvSpPr txBox="1"/>
          <p:nvPr/>
        </p:nvSpPr>
        <p:spPr>
          <a:xfrm rot="-5400000">
            <a:off x="-74775" y="7128898"/>
            <a:ext cx="1148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PARAGRAPH 2</a:t>
            </a:r>
            <a:endParaRPr sz="800">
              <a:solidFill>
                <a:srgbClr val="99999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4" name="Google Shape;84;p13"/>
          <p:cNvSpPr txBox="1"/>
          <p:nvPr/>
        </p:nvSpPr>
        <p:spPr>
          <a:xfrm rot="-5400000">
            <a:off x="-74775" y="8268443"/>
            <a:ext cx="1148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800">
                <a:solidFill>
                  <a:srgbClr val="99999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PARAGRAPH 3</a:t>
            </a:r>
            <a:endParaRPr sz="800">
              <a:solidFill>
                <a:srgbClr val="99999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24079" y="9169499"/>
            <a:ext cx="3425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Montserrat Medium"/>
                <a:ea typeface="Montserrat Medium"/>
                <a:cs typeface="Montserrat Medium"/>
                <a:sym typeface="Montserrat Medium"/>
              </a:rPr>
              <a:t>CONCLUSION</a:t>
            </a:r>
            <a:endParaRPr sz="9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86" name="Google Shape;86;p13"/>
          <p:cNvCxnSpPr/>
          <p:nvPr/>
        </p:nvCxnSpPr>
        <p:spPr>
          <a:xfrm>
            <a:off x="360000" y="9358054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2754175" y="5761448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2754175" y="6046341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9" name="Google Shape;89;p13"/>
          <p:cNvCxnSpPr/>
          <p:nvPr/>
        </p:nvCxnSpPr>
        <p:spPr>
          <a:xfrm>
            <a:off x="2754175" y="6331234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0" name="Google Shape;90;p13"/>
          <p:cNvCxnSpPr/>
          <p:nvPr/>
        </p:nvCxnSpPr>
        <p:spPr>
          <a:xfrm>
            <a:off x="2754175" y="6906198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2754175" y="7191091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2" name="Google Shape;92;p13"/>
          <p:cNvCxnSpPr/>
          <p:nvPr/>
        </p:nvCxnSpPr>
        <p:spPr>
          <a:xfrm>
            <a:off x="2754175" y="7475984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3" name="Google Shape;93;p13"/>
          <p:cNvCxnSpPr/>
          <p:nvPr/>
        </p:nvCxnSpPr>
        <p:spPr>
          <a:xfrm>
            <a:off x="2754175" y="8037848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2754175" y="8322741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2754175" y="8607634"/>
            <a:ext cx="44454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6" name="Google Shape;96;p13"/>
          <p:cNvCxnSpPr/>
          <p:nvPr/>
        </p:nvCxnSpPr>
        <p:spPr>
          <a:xfrm>
            <a:off x="360000" y="8902873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360000" y="10500704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360000" y="9644475"/>
            <a:ext cx="6828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360000" y="9929375"/>
            <a:ext cx="6828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3"/>
          <p:cNvCxnSpPr/>
          <p:nvPr/>
        </p:nvCxnSpPr>
        <p:spPr>
          <a:xfrm>
            <a:off x="360000" y="10214275"/>
            <a:ext cx="68280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3"/>
          <p:cNvCxnSpPr/>
          <p:nvPr/>
        </p:nvCxnSpPr>
        <p:spPr>
          <a:xfrm>
            <a:off x="348225" y="2539925"/>
            <a:ext cx="68397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3"/>
          <p:cNvCxnSpPr/>
          <p:nvPr/>
        </p:nvCxnSpPr>
        <p:spPr>
          <a:xfrm>
            <a:off x="348225" y="2824825"/>
            <a:ext cx="68397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3"/>
          <p:cNvCxnSpPr/>
          <p:nvPr/>
        </p:nvCxnSpPr>
        <p:spPr>
          <a:xfrm>
            <a:off x="348225" y="3109725"/>
            <a:ext cx="6839700" cy="0"/>
          </a:xfrm>
          <a:prstGeom prst="straightConnector1">
            <a:avLst/>
          </a:prstGeom>
          <a:noFill/>
          <a:ln cap="flat" cmpd="sng" w="9525">
            <a:solidFill>
              <a:srgbClr val="B7B7B7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3"/>
          <p:cNvCxnSpPr/>
          <p:nvPr/>
        </p:nvCxnSpPr>
        <p:spPr>
          <a:xfrm>
            <a:off x="360000" y="3390147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3"/>
          <p:cNvCxnSpPr/>
          <p:nvPr/>
        </p:nvCxnSpPr>
        <p:spPr>
          <a:xfrm>
            <a:off x="360000" y="5014881"/>
            <a:ext cx="6839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