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pen Sans SemiBold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OpenSansSemiBold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SemiBold-italic.fntdata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penSansSemiBold-regular.fntdata"/><Relationship Id="rId8" Type="http://schemas.openxmlformats.org/officeDocument/2006/relationships/font" Target="fonts/OpenSans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541075" y="1665050"/>
            <a:ext cx="6483600" cy="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 txBox="1"/>
          <p:nvPr/>
        </p:nvSpPr>
        <p:spPr>
          <a:xfrm>
            <a:off x="1819200" y="466734"/>
            <a:ext cx="39216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Eunice Reichert</a:t>
            </a:r>
            <a:endParaRPr sz="3100">
              <a:solidFill>
                <a:schemeClr val="dk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698679" y="970775"/>
            <a:ext cx="6227480" cy="153900"/>
            <a:chOff x="698679" y="970775"/>
            <a:chExt cx="6227480" cy="153900"/>
          </a:xfrm>
        </p:grpSpPr>
        <p:sp>
          <p:nvSpPr>
            <p:cNvPr id="57" name="Google Shape;57;p13"/>
            <p:cNvSpPr txBox="1"/>
            <p:nvPr/>
          </p:nvSpPr>
          <p:spPr>
            <a:xfrm>
              <a:off x="698679" y="970775"/>
              <a:ext cx="1833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Beier Rapids, Washington, 984 </a:t>
              </a:r>
              <a:endParaRPr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58" name="Google Shape;58;p13"/>
            <p:cNvCxnSpPr/>
            <p:nvPr/>
          </p:nvCxnSpPr>
          <p:spPr>
            <a:xfrm rot="10800000">
              <a:off x="2562925" y="1000000"/>
              <a:ext cx="0" cy="123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9" name="Google Shape;59;p13"/>
            <p:cNvSpPr txBox="1"/>
            <p:nvPr/>
          </p:nvSpPr>
          <p:spPr>
            <a:xfrm>
              <a:off x="2623575" y="970775"/>
              <a:ext cx="105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+1-012-456-7890 </a:t>
              </a:r>
              <a:endParaRPr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 rot="10800000">
              <a:off x="3694760" y="1000000"/>
              <a:ext cx="0" cy="123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" name="Google Shape;61;p13"/>
            <p:cNvSpPr txBox="1"/>
            <p:nvPr/>
          </p:nvSpPr>
          <p:spPr>
            <a:xfrm>
              <a:off x="3755400" y="970775"/>
              <a:ext cx="1433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eunicereichert@mail.ltd</a:t>
              </a:r>
              <a:endParaRPr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62" name="Google Shape;62;p13"/>
            <p:cNvCxnSpPr/>
            <p:nvPr/>
          </p:nvCxnSpPr>
          <p:spPr>
            <a:xfrm rot="10800000">
              <a:off x="5238160" y="1000000"/>
              <a:ext cx="0" cy="123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3" name="Google Shape;63;p13"/>
            <p:cNvSpPr txBox="1"/>
            <p:nvPr/>
          </p:nvSpPr>
          <p:spPr>
            <a:xfrm>
              <a:off x="5299259" y="970775"/>
              <a:ext cx="1626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linkedin.com/in/</a:t>
              </a:r>
              <a:r>
                <a:rPr lang="uk" sz="100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username</a:t>
              </a:r>
              <a:endParaRPr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2317775" y="1413768"/>
            <a:ext cx="2924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OBJECTIVE</a:t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36475" y="1881550"/>
            <a:ext cx="64836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Motivated and results-oriented professional seeking a challenging [position title] role where I can leverage 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my [specific skills or experiences] to contribute to the success of [company/organization]. With a proven 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track record of [relevant achievement or accomplishment], I am eager to apply my expertise and drive for excellence in a dynamic work environment.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541075" y="2797343"/>
            <a:ext cx="6483600" cy="251282"/>
            <a:chOff x="541075" y="2797343"/>
            <a:chExt cx="6483600" cy="251282"/>
          </a:xfrm>
        </p:grpSpPr>
        <p:cxnSp>
          <p:nvCxnSpPr>
            <p:cNvPr id="67" name="Google Shape;67;p13"/>
            <p:cNvCxnSpPr/>
            <p:nvPr/>
          </p:nvCxnSpPr>
          <p:spPr>
            <a:xfrm>
              <a:off x="541075" y="3048625"/>
              <a:ext cx="64836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" name="Google Shape;68;p13"/>
            <p:cNvSpPr txBox="1"/>
            <p:nvPr/>
          </p:nvSpPr>
          <p:spPr>
            <a:xfrm>
              <a:off x="2317775" y="2797343"/>
              <a:ext cx="2924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EXPERIENCE</a:t>
              </a:r>
              <a:endPara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536475" y="3265100"/>
            <a:ext cx="6483525" cy="1160450"/>
            <a:chOff x="536475" y="3265100"/>
            <a:chExt cx="6483525" cy="116045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536475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[Company Name], [Location]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490400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[Dates of Employment]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36475" y="34615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[Job Title]</a:t>
              </a:r>
              <a:endParaRPr b="1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536475" y="3671350"/>
              <a:ext cx="6227400" cy="75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Spearheaded [specific project or initiative], resulting in [quantifiable achievement].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Collaborated with cross-functional teams to [accomplishment or task].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Implemented [strategy or process improvement], leading to [positive outcome].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Managed [specific responsibility or duty], ensuring [desired outcome].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36475" y="4670947"/>
            <a:ext cx="6483525" cy="1160450"/>
            <a:chOff x="536475" y="3265100"/>
            <a:chExt cx="6483525" cy="116045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536475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[Company Name], [Location]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4490400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[Dates of Employment]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536475" y="34615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[Job Title]</a:t>
              </a:r>
              <a:endParaRPr b="1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36475" y="3671350"/>
              <a:ext cx="6227400" cy="75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Spearheaded [specific project or initiative], resulting in [quantifiable achievement].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Collaborated with cross-functional teams to [accomplishment or task].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Implemented [strategy or process improvement], leading to [positive outcome].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Managed [specific responsibility or duty], ensuring [desired outcome].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79" name="Google Shape;79;p13"/>
          <p:cNvGrpSpPr/>
          <p:nvPr/>
        </p:nvGrpSpPr>
        <p:grpSpPr>
          <a:xfrm>
            <a:off x="536475" y="6076797"/>
            <a:ext cx="6483525" cy="1160450"/>
            <a:chOff x="536475" y="3265100"/>
            <a:chExt cx="6483525" cy="1160450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536475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[Company Name], [Location]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4490400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[Dates of Employment]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536475" y="34615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[Job Title]</a:t>
              </a:r>
              <a:endParaRPr b="1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536475" y="3671350"/>
              <a:ext cx="6227400" cy="754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Spearheaded [specific project or initiative], resulting in [quantifiable achievement].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Collaborated with cross-functional teams to [accomplishment or task].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Implemented [strategy or process improvement], leading to [positive outcome].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Managed [specific responsibility or duty], ensuring [desired outcome].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541075" y="7399018"/>
            <a:ext cx="6483600" cy="251282"/>
            <a:chOff x="541075" y="2797343"/>
            <a:chExt cx="6483600" cy="251282"/>
          </a:xfrm>
        </p:grpSpPr>
        <p:cxnSp>
          <p:nvCxnSpPr>
            <p:cNvPr id="85" name="Google Shape;85;p13"/>
            <p:cNvCxnSpPr/>
            <p:nvPr/>
          </p:nvCxnSpPr>
          <p:spPr>
            <a:xfrm>
              <a:off x="541075" y="3048625"/>
              <a:ext cx="64836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6" name="Google Shape;86;p13"/>
            <p:cNvSpPr txBox="1"/>
            <p:nvPr/>
          </p:nvSpPr>
          <p:spPr>
            <a:xfrm>
              <a:off x="2317775" y="2797343"/>
              <a:ext cx="2924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EDUCATION</a:t>
              </a:r>
              <a:endPara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536475" y="7867757"/>
            <a:ext cx="6483525" cy="560150"/>
            <a:chOff x="536475" y="3265100"/>
            <a:chExt cx="6483525" cy="56015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536475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[University/College Name], [Location]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490400" y="32651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Graduated [Month, Year]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36475" y="3461500"/>
              <a:ext cx="2529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Bachelor of Science in [Major]</a:t>
              </a:r>
              <a:endParaRPr b="1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536485" y="3671350"/>
              <a:ext cx="6227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    •  </a:t>
              </a:r>
              <a:r>
                <a:rPr lang="uk" sz="1000">
                  <a:solidFill>
                    <a:srgbClr val="303030"/>
                  </a:solidFill>
                  <a:latin typeface="Open Sans"/>
                  <a:ea typeface="Open Sans"/>
                  <a:cs typeface="Open Sans"/>
                  <a:sym typeface="Open Sans"/>
                </a:rPr>
                <a:t>Relevant coursework: [List any specific courses relevant to your field]</a:t>
              </a:r>
              <a:endParaRPr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41075" y="8580943"/>
            <a:ext cx="6483600" cy="251282"/>
            <a:chOff x="541075" y="2797343"/>
            <a:chExt cx="6483600" cy="251282"/>
          </a:xfrm>
        </p:grpSpPr>
        <p:cxnSp>
          <p:nvCxnSpPr>
            <p:cNvPr id="93" name="Google Shape;93;p13"/>
            <p:cNvCxnSpPr/>
            <p:nvPr/>
          </p:nvCxnSpPr>
          <p:spPr>
            <a:xfrm>
              <a:off x="541075" y="3048625"/>
              <a:ext cx="6483600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4" name="Google Shape;94;p13"/>
            <p:cNvSpPr txBox="1"/>
            <p:nvPr/>
          </p:nvSpPr>
          <p:spPr>
            <a:xfrm>
              <a:off x="2317775" y="2797343"/>
              <a:ext cx="29244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SKILLS</a:t>
              </a:r>
              <a:endParaRPr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95" name="Google Shape;95;p13"/>
          <p:cNvSpPr txBox="1"/>
          <p:nvPr/>
        </p:nvSpPr>
        <p:spPr>
          <a:xfrm>
            <a:off x="536485" y="9058407"/>
            <a:ext cx="62274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•  Proficient in Microsoft Office Suite (Word, Excel, PowerPoint, Outlook)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•  Strong communication skills, both written and verbal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•  Excellent problem-solving abilities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•  Time management and organizational skills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•  Attention to detail and accuracy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Open Sans"/>
                <a:ea typeface="Open Sans"/>
                <a:cs typeface="Open Sans"/>
                <a:sym typeface="Open Sans"/>
              </a:rPr>
              <a:t>•  Team player with the ability to work independently</a:t>
            </a:r>
            <a:endParaRPr sz="1000">
              <a:solidFill>
                <a:srgbClr val="30303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