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692000" cx="7560000"/>
  <p:notesSz cx="6858000" cy="9144000"/>
  <p:embeddedFontLst>
    <p:embeddedFont>
      <p:font typeface="Sour Gummy SemiBold"/>
      <p:regular r:id="rId12"/>
      <p:bold r:id="rId13"/>
      <p:italic r:id="rId14"/>
      <p:boldItalic r:id="rId15"/>
    </p:embeddedFont>
    <p:embeddedFont>
      <p:font typeface="Sour Gummy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SourGummySemiBold-bold.fntdata"/><Relationship Id="rId12" Type="http://schemas.openxmlformats.org/officeDocument/2006/relationships/font" Target="fonts/SourGummySemiBol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GummySemiBold-boldItalic.fntdata"/><Relationship Id="rId14" Type="http://schemas.openxmlformats.org/officeDocument/2006/relationships/font" Target="fonts/SourGummySemiBold-italic.fntdata"/><Relationship Id="rId17" Type="http://schemas.openxmlformats.org/officeDocument/2006/relationships/font" Target="fonts/SourGummy-bold.fntdata"/><Relationship Id="rId16" Type="http://schemas.openxmlformats.org/officeDocument/2006/relationships/font" Target="fonts/SourGummy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SourGummy-boldItalic.fntdata"/><Relationship Id="rId6" Type="http://schemas.openxmlformats.org/officeDocument/2006/relationships/slide" Target="slides/slide1.xml"/><Relationship Id="rId18" Type="http://schemas.openxmlformats.org/officeDocument/2006/relationships/font" Target="fonts/SourGummy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h285c4bce8068a8dc_0_2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h285c4bce8068a8d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h285c4bce8068a8dc_0_6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h285c4bce8068a8dc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h285c4bce8068a8dc_0_105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h285c4bce8068a8dc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h285c4bce8068a8dc_0_14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h285c4bce8068a8dc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h285c4bce8068a8dc_0_17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h285c4bce8068a8dc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png"/><Relationship Id="rId4" Type="http://schemas.openxmlformats.org/officeDocument/2006/relationships/image" Target="../media/image15.png"/><Relationship Id="rId9" Type="http://schemas.openxmlformats.org/officeDocument/2006/relationships/image" Target="../media/image33.png"/><Relationship Id="rId5" Type="http://schemas.openxmlformats.org/officeDocument/2006/relationships/image" Target="../media/image8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3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Relationship Id="rId5" Type="http://schemas.openxmlformats.org/officeDocument/2006/relationships/image" Target="../media/image21.png"/><Relationship Id="rId6" Type="http://schemas.openxmlformats.org/officeDocument/2006/relationships/image" Target="../media/image20.png"/><Relationship Id="rId7" Type="http://schemas.openxmlformats.org/officeDocument/2006/relationships/image" Target="../media/image39.png"/><Relationship Id="rId8" Type="http://schemas.openxmlformats.org/officeDocument/2006/relationships/image" Target="../media/image2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24.png"/><Relationship Id="rId9" Type="http://schemas.openxmlformats.org/officeDocument/2006/relationships/image" Target="../media/image27.png"/><Relationship Id="rId5" Type="http://schemas.openxmlformats.org/officeDocument/2006/relationships/image" Target="../media/image19.png"/><Relationship Id="rId6" Type="http://schemas.openxmlformats.org/officeDocument/2006/relationships/image" Target="../media/image9.png"/><Relationship Id="rId7" Type="http://schemas.openxmlformats.org/officeDocument/2006/relationships/image" Target="../media/image38.png"/><Relationship Id="rId8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7.png"/><Relationship Id="rId4" Type="http://schemas.openxmlformats.org/officeDocument/2006/relationships/image" Target="../media/image11.png"/><Relationship Id="rId10" Type="http://schemas.openxmlformats.org/officeDocument/2006/relationships/image" Target="../media/image26.png"/><Relationship Id="rId9" Type="http://schemas.openxmlformats.org/officeDocument/2006/relationships/image" Target="../media/image34.png"/><Relationship Id="rId5" Type="http://schemas.openxmlformats.org/officeDocument/2006/relationships/image" Target="../media/image36.png"/><Relationship Id="rId6" Type="http://schemas.openxmlformats.org/officeDocument/2006/relationships/image" Target="../media/image42.png"/><Relationship Id="rId7" Type="http://schemas.openxmlformats.org/officeDocument/2006/relationships/image" Target="../media/image17.png"/><Relationship Id="rId8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0.png"/><Relationship Id="rId4" Type="http://schemas.openxmlformats.org/officeDocument/2006/relationships/image" Target="../media/image32.png"/><Relationship Id="rId9" Type="http://schemas.openxmlformats.org/officeDocument/2006/relationships/image" Target="../media/image30.png"/><Relationship Id="rId5" Type="http://schemas.openxmlformats.org/officeDocument/2006/relationships/image" Target="../media/image43.png"/><Relationship Id="rId6" Type="http://schemas.openxmlformats.org/officeDocument/2006/relationships/image" Target="../media/image29.png"/><Relationship Id="rId7" Type="http://schemas.openxmlformats.org/officeDocument/2006/relationships/image" Target="../media/image41.png"/><Relationship Id="rId8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95900" y="189050"/>
            <a:ext cx="7168200" cy="10328400"/>
          </a:xfrm>
          <a:prstGeom prst="roundRect">
            <a:avLst>
              <a:gd fmla="val 2577" name="adj"/>
            </a:avLst>
          </a:prstGeom>
          <a:noFill/>
          <a:ln cap="flat" cmpd="sng" w="19050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4815125" y="677475"/>
            <a:ext cx="2194800" cy="378600"/>
          </a:xfrm>
          <a:prstGeom prst="roundRect">
            <a:avLst>
              <a:gd fmla="val 22504" name="adj"/>
            </a:avLst>
          </a:prstGeom>
          <a:solidFill>
            <a:srgbClr val="FDD7D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6690875" y="189050"/>
            <a:ext cx="665700" cy="335100"/>
          </a:xfrm>
          <a:prstGeom prst="roundRect">
            <a:avLst>
              <a:gd fmla="val 50000" name="adj"/>
            </a:avLst>
          </a:prstGeom>
          <a:solidFill>
            <a:srgbClr val="707070"/>
          </a:solidFill>
          <a:ln cap="flat" cmpd="sng" w="19050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Sour Gummy SemiBold"/>
                <a:ea typeface="Sour Gummy SemiBold"/>
                <a:cs typeface="Sour Gummy SemiBold"/>
                <a:sym typeface="Sour Gummy SemiBold"/>
              </a:rPr>
              <a:t>1</a:t>
            </a:r>
            <a:endParaRPr sz="1800">
              <a:solidFill>
                <a:schemeClr val="lt1"/>
              </a:solidFill>
              <a:latin typeface="Sour Gummy SemiBold"/>
              <a:ea typeface="Sour Gummy SemiBold"/>
              <a:cs typeface="Sour Gummy SemiBold"/>
              <a:sym typeface="Sour Gummy SemiBold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12197" y="343425"/>
            <a:ext cx="4332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FC8E9A"/>
                </a:solidFill>
                <a:latin typeface="Sour Gummy"/>
                <a:ea typeface="Sour Gummy"/>
                <a:cs typeface="Sour Gummy"/>
                <a:sym typeface="Sour Gummy"/>
              </a:rPr>
              <a:t>Trace A to Z</a:t>
            </a:r>
            <a:endParaRPr b="1" sz="5600">
              <a:solidFill>
                <a:srgbClr val="FC8E9A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grpSp>
        <p:nvGrpSpPr>
          <p:cNvPr id="58" name="Google Shape;58;p13"/>
          <p:cNvGrpSpPr/>
          <p:nvPr/>
        </p:nvGrpSpPr>
        <p:grpSpPr>
          <a:xfrm>
            <a:off x="609751" y="1557000"/>
            <a:ext cx="6328675" cy="861900"/>
            <a:chOff x="609751" y="1557000"/>
            <a:chExt cx="6328675" cy="861900"/>
          </a:xfrm>
        </p:grpSpPr>
        <p:sp>
          <p:nvSpPr>
            <p:cNvPr id="59" name="Google Shape;59;p13"/>
            <p:cNvSpPr txBox="1"/>
            <p:nvPr/>
          </p:nvSpPr>
          <p:spPr>
            <a:xfrm>
              <a:off x="609751" y="1557000"/>
              <a:ext cx="7689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600">
                  <a:solidFill>
                    <a:srgbClr val="FC8E9A"/>
                  </a:solidFill>
                  <a:latin typeface="Sour Gummy"/>
                  <a:ea typeface="Sour Gummy"/>
                  <a:cs typeface="Sour Gummy"/>
                  <a:sym typeface="Sour Gummy"/>
                </a:rPr>
                <a:t>a</a:t>
              </a:r>
              <a:endParaRPr b="1" sz="5600">
                <a:solidFill>
                  <a:srgbClr val="FC8E9A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60" name="Google Shape;60;p13"/>
            <p:cNvSpPr txBox="1"/>
            <p:nvPr/>
          </p:nvSpPr>
          <p:spPr>
            <a:xfrm>
              <a:off x="6169526" y="1557000"/>
              <a:ext cx="7689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600">
                  <a:solidFill>
                    <a:srgbClr val="FC8E9A"/>
                  </a:solidFill>
                  <a:latin typeface="Sour Gummy"/>
                  <a:ea typeface="Sour Gummy"/>
                  <a:cs typeface="Sour Gummy"/>
                  <a:sym typeface="Sour Gummy"/>
                </a:rPr>
                <a:t>A</a:t>
              </a:r>
              <a:endParaRPr b="1" sz="5600">
                <a:solidFill>
                  <a:srgbClr val="FC8E9A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pic>
          <p:nvPicPr>
            <p:cNvPr id="61" name="Google Shape;61;p13" title="Ресурс 1@2x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96137" y="1685038"/>
              <a:ext cx="4967726" cy="6058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13"/>
          <p:cNvGrpSpPr/>
          <p:nvPr/>
        </p:nvGrpSpPr>
        <p:grpSpPr>
          <a:xfrm>
            <a:off x="609751" y="3019846"/>
            <a:ext cx="6328675" cy="861900"/>
            <a:chOff x="609751" y="3022833"/>
            <a:chExt cx="6328675" cy="861900"/>
          </a:xfrm>
        </p:grpSpPr>
        <p:sp>
          <p:nvSpPr>
            <p:cNvPr id="63" name="Google Shape;63;p13"/>
            <p:cNvSpPr txBox="1"/>
            <p:nvPr/>
          </p:nvSpPr>
          <p:spPr>
            <a:xfrm>
              <a:off x="609751" y="3022833"/>
              <a:ext cx="7689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600">
                  <a:solidFill>
                    <a:srgbClr val="FC8E9A"/>
                  </a:solidFill>
                  <a:latin typeface="Sour Gummy"/>
                  <a:ea typeface="Sour Gummy"/>
                  <a:cs typeface="Sour Gummy"/>
                  <a:sym typeface="Sour Gummy"/>
                </a:rPr>
                <a:t>b</a:t>
              </a:r>
              <a:endParaRPr b="1" sz="5600">
                <a:solidFill>
                  <a:srgbClr val="FC8E9A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64" name="Google Shape;64;p13"/>
            <p:cNvSpPr txBox="1"/>
            <p:nvPr/>
          </p:nvSpPr>
          <p:spPr>
            <a:xfrm>
              <a:off x="6169526" y="3022833"/>
              <a:ext cx="7689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600">
                  <a:solidFill>
                    <a:srgbClr val="FC8E9A"/>
                  </a:solidFill>
                  <a:latin typeface="Sour Gummy"/>
                  <a:ea typeface="Sour Gummy"/>
                  <a:cs typeface="Sour Gummy"/>
                  <a:sym typeface="Sour Gummy"/>
                </a:rPr>
                <a:t>B</a:t>
              </a:r>
              <a:endParaRPr b="1" sz="5600">
                <a:solidFill>
                  <a:srgbClr val="FC8E9A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pic>
          <p:nvPicPr>
            <p:cNvPr id="65" name="Google Shape;65;p13" title="Ресурс 2@2x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290018" y="3022833"/>
              <a:ext cx="4979965" cy="861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6" name="Google Shape;66;p13"/>
          <p:cNvGrpSpPr/>
          <p:nvPr/>
        </p:nvGrpSpPr>
        <p:grpSpPr>
          <a:xfrm>
            <a:off x="609751" y="4482692"/>
            <a:ext cx="6328675" cy="861900"/>
            <a:chOff x="609751" y="4552684"/>
            <a:chExt cx="6328675" cy="861900"/>
          </a:xfrm>
        </p:grpSpPr>
        <p:sp>
          <p:nvSpPr>
            <p:cNvPr id="67" name="Google Shape;67;p13"/>
            <p:cNvSpPr txBox="1"/>
            <p:nvPr/>
          </p:nvSpPr>
          <p:spPr>
            <a:xfrm>
              <a:off x="609751" y="4552684"/>
              <a:ext cx="7689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600">
                  <a:solidFill>
                    <a:srgbClr val="FC8E9A"/>
                  </a:solidFill>
                  <a:latin typeface="Sour Gummy"/>
                  <a:ea typeface="Sour Gummy"/>
                  <a:cs typeface="Sour Gummy"/>
                  <a:sym typeface="Sour Gummy"/>
                </a:rPr>
                <a:t>c</a:t>
              </a:r>
              <a:endParaRPr b="1" sz="5600">
                <a:solidFill>
                  <a:srgbClr val="FC8E9A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68" name="Google Shape;68;p13"/>
            <p:cNvSpPr txBox="1"/>
            <p:nvPr/>
          </p:nvSpPr>
          <p:spPr>
            <a:xfrm>
              <a:off x="6169526" y="4552684"/>
              <a:ext cx="7689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600">
                  <a:solidFill>
                    <a:srgbClr val="FC8E9A"/>
                  </a:solidFill>
                  <a:latin typeface="Sour Gummy"/>
                  <a:ea typeface="Sour Gummy"/>
                  <a:cs typeface="Sour Gummy"/>
                  <a:sym typeface="Sour Gummy"/>
                </a:rPr>
                <a:t>C</a:t>
              </a:r>
              <a:endParaRPr b="1" sz="5600">
                <a:solidFill>
                  <a:srgbClr val="FC8E9A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pic>
          <p:nvPicPr>
            <p:cNvPr id="69" name="Google Shape;69;p13" title="Ресурс 3@2x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290025" y="4552684"/>
              <a:ext cx="5017030" cy="8619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" name="Google Shape;70;p13"/>
          <p:cNvGrpSpPr/>
          <p:nvPr/>
        </p:nvGrpSpPr>
        <p:grpSpPr>
          <a:xfrm>
            <a:off x="609751" y="5945538"/>
            <a:ext cx="6328675" cy="861900"/>
            <a:chOff x="609751" y="5945538"/>
            <a:chExt cx="6328675" cy="861900"/>
          </a:xfrm>
        </p:grpSpPr>
        <p:sp>
          <p:nvSpPr>
            <p:cNvPr id="71" name="Google Shape;71;p13"/>
            <p:cNvSpPr txBox="1"/>
            <p:nvPr/>
          </p:nvSpPr>
          <p:spPr>
            <a:xfrm>
              <a:off x="609751" y="5945538"/>
              <a:ext cx="7689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600">
                  <a:solidFill>
                    <a:srgbClr val="FC8E9A"/>
                  </a:solidFill>
                  <a:latin typeface="Sour Gummy"/>
                  <a:ea typeface="Sour Gummy"/>
                  <a:cs typeface="Sour Gummy"/>
                  <a:sym typeface="Sour Gummy"/>
                </a:rPr>
                <a:t>d</a:t>
              </a:r>
              <a:endParaRPr b="1" sz="5600">
                <a:solidFill>
                  <a:srgbClr val="FC8E9A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72" name="Google Shape;72;p13"/>
            <p:cNvSpPr txBox="1"/>
            <p:nvPr/>
          </p:nvSpPr>
          <p:spPr>
            <a:xfrm>
              <a:off x="6169526" y="5945538"/>
              <a:ext cx="7689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600">
                  <a:solidFill>
                    <a:srgbClr val="FC8E9A"/>
                  </a:solidFill>
                  <a:latin typeface="Sour Gummy"/>
                  <a:ea typeface="Sour Gummy"/>
                  <a:cs typeface="Sour Gummy"/>
                  <a:sym typeface="Sour Gummy"/>
                </a:rPr>
                <a:t>D</a:t>
              </a:r>
              <a:endParaRPr b="1" sz="5600">
                <a:solidFill>
                  <a:srgbClr val="FC8E9A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pic>
          <p:nvPicPr>
            <p:cNvPr id="73" name="Google Shape;73;p13" title="Ресурс 4@2x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296125" y="6134152"/>
              <a:ext cx="4967749" cy="48467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4" name="Google Shape;74;p13" title="Ресурс 6@2x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9350" y="9069544"/>
            <a:ext cx="5225826" cy="97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 title="Ресурс 7@2x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18351" y="8537947"/>
            <a:ext cx="1078700" cy="16527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" name="Google Shape;76;p13"/>
          <p:cNvGrpSpPr/>
          <p:nvPr/>
        </p:nvGrpSpPr>
        <p:grpSpPr>
          <a:xfrm>
            <a:off x="609751" y="7286763"/>
            <a:ext cx="6328675" cy="983521"/>
            <a:chOff x="609751" y="7286763"/>
            <a:chExt cx="6328675" cy="983521"/>
          </a:xfrm>
        </p:grpSpPr>
        <p:pic>
          <p:nvPicPr>
            <p:cNvPr id="77" name="Google Shape;77;p13" title="Ресурс 5@2x.png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290025" y="7286763"/>
              <a:ext cx="4979950" cy="8003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Google Shape;78;p13"/>
            <p:cNvSpPr txBox="1"/>
            <p:nvPr/>
          </p:nvSpPr>
          <p:spPr>
            <a:xfrm>
              <a:off x="609751" y="7408384"/>
              <a:ext cx="7689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600">
                  <a:solidFill>
                    <a:srgbClr val="FC8E9A"/>
                  </a:solidFill>
                  <a:latin typeface="Sour Gummy"/>
                  <a:ea typeface="Sour Gummy"/>
                  <a:cs typeface="Sour Gummy"/>
                  <a:sym typeface="Sour Gummy"/>
                </a:rPr>
                <a:t>e</a:t>
              </a:r>
              <a:endParaRPr b="1" sz="5600">
                <a:solidFill>
                  <a:srgbClr val="FC8E9A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6169526" y="7408384"/>
              <a:ext cx="7689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600">
                  <a:solidFill>
                    <a:srgbClr val="FC8E9A"/>
                  </a:solidFill>
                  <a:latin typeface="Sour Gummy"/>
                  <a:ea typeface="Sour Gummy"/>
                  <a:cs typeface="Sour Gummy"/>
                  <a:sym typeface="Sour Gummy"/>
                </a:rPr>
                <a:t>E</a:t>
              </a:r>
              <a:endParaRPr b="1" sz="5600">
                <a:solidFill>
                  <a:srgbClr val="FC8E9A"/>
                </a:solidFill>
                <a:latin typeface="Sour Gummy"/>
                <a:ea typeface="Sour Gummy"/>
                <a:cs typeface="Sour Gummy"/>
                <a:sym typeface="Sour Gummy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/>
          <p:nvPr/>
        </p:nvSpPr>
        <p:spPr>
          <a:xfrm>
            <a:off x="195900" y="189050"/>
            <a:ext cx="7168200" cy="10328400"/>
          </a:xfrm>
          <a:prstGeom prst="roundRect">
            <a:avLst>
              <a:gd fmla="val 2577" name="adj"/>
            </a:avLst>
          </a:prstGeom>
          <a:noFill/>
          <a:ln cap="flat" cmpd="sng" w="19050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4815125" y="677475"/>
            <a:ext cx="2194800" cy="378600"/>
          </a:xfrm>
          <a:prstGeom prst="roundRect">
            <a:avLst>
              <a:gd fmla="val 22504" name="adj"/>
            </a:avLst>
          </a:prstGeom>
          <a:solidFill>
            <a:srgbClr val="AAA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4"/>
          <p:cNvSpPr/>
          <p:nvPr/>
        </p:nvSpPr>
        <p:spPr>
          <a:xfrm>
            <a:off x="6690875" y="189050"/>
            <a:ext cx="665700" cy="335100"/>
          </a:xfrm>
          <a:prstGeom prst="roundRect">
            <a:avLst>
              <a:gd fmla="val 50000" name="adj"/>
            </a:avLst>
          </a:prstGeom>
          <a:solidFill>
            <a:srgbClr val="707070"/>
          </a:solidFill>
          <a:ln cap="flat" cmpd="sng" w="19050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Sour Gummy SemiBold"/>
                <a:ea typeface="Sour Gummy SemiBold"/>
                <a:cs typeface="Sour Gummy SemiBold"/>
                <a:sym typeface="Sour Gummy SemiBold"/>
              </a:rPr>
              <a:t>2</a:t>
            </a:r>
            <a:endParaRPr sz="1800">
              <a:solidFill>
                <a:schemeClr val="lt1"/>
              </a:solidFill>
              <a:latin typeface="Sour Gummy SemiBold"/>
              <a:ea typeface="Sour Gummy SemiBold"/>
              <a:cs typeface="Sour Gummy SemiBold"/>
              <a:sym typeface="Sour Gummy SemiBold"/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412197" y="343425"/>
            <a:ext cx="4332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555BC9"/>
                </a:solidFill>
                <a:latin typeface="Sour Gummy"/>
                <a:ea typeface="Sour Gummy"/>
                <a:cs typeface="Sour Gummy"/>
                <a:sym typeface="Sour Gummy"/>
              </a:rPr>
              <a:t>Trace A to Z</a:t>
            </a:r>
            <a:endParaRPr b="1" sz="5600">
              <a:solidFill>
                <a:srgbClr val="555BC9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88" name="Google Shape;88;p14"/>
          <p:cNvSpPr txBox="1"/>
          <p:nvPr/>
        </p:nvSpPr>
        <p:spPr>
          <a:xfrm>
            <a:off x="609751" y="1557000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555BC9"/>
                </a:solidFill>
                <a:latin typeface="Sour Gummy"/>
                <a:ea typeface="Sour Gummy"/>
                <a:cs typeface="Sour Gummy"/>
                <a:sym typeface="Sour Gummy"/>
              </a:rPr>
              <a:t>f</a:t>
            </a:r>
            <a:endParaRPr b="1" sz="5600">
              <a:solidFill>
                <a:srgbClr val="555BC9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89" name="Google Shape;89;p14"/>
          <p:cNvSpPr txBox="1"/>
          <p:nvPr/>
        </p:nvSpPr>
        <p:spPr>
          <a:xfrm>
            <a:off x="6169526" y="1557000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555BC9"/>
                </a:solidFill>
                <a:latin typeface="Sour Gummy"/>
                <a:ea typeface="Sour Gummy"/>
                <a:cs typeface="Sour Gummy"/>
                <a:sym typeface="Sour Gummy"/>
              </a:rPr>
              <a:t>F</a:t>
            </a:r>
            <a:endParaRPr b="1" sz="5600">
              <a:solidFill>
                <a:srgbClr val="555BC9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90" name="Google Shape;90;p14"/>
          <p:cNvSpPr txBox="1"/>
          <p:nvPr/>
        </p:nvSpPr>
        <p:spPr>
          <a:xfrm>
            <a:off x="609751" y="3019846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555BC9"/>
                </a:solidFill>
                <a:latin typeface="Sour Gummy"/>
                <a:ea typeface="Sour Gummy"/>
                <a:cs typeface="Sour Gummy"/>
                <a:sym typeface="Sour Gummy"/>
              </a:rPr>
              <a:t>g</a:t>
            </a:r>
            <a:endParaRPr b="1" sz="5600">
              <a:solidFill>
                <a:srgbClr val="555BC9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6169526" y="3019846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555BC9"/>
                </a:solidFill>
                <a:latin typeface="Sour Gummy"/>
                <a:ea typeface="Sour Gummy"/>
                <a:cs typeface="Sour Gummy"/>
                <a:sym typeface="Sour Gummy"/>
              </a:rPr>
              <a:t>G</a:t>
            </a:r>
            <a:endParaRPr b="1" sz="5600">
              <a:solidFill>
                <a:srgbClr val="555BC9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609751" y="4482692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555BC9"/>
                </a:solidFill>
                <a:latin typeface="Sour Gummy"/>
                <a:ea typeface="Sour Gummy"/>
                <a:cs typeface="Sour Gummy"/>
                <a:sym typeface="Sour Gummy"/>
              </a:rPr>
              <a:t>h</a:t>
            </a:r>
            <a:endParaRPr b="1" sz="5600">
              <a:solidFill>
                <a:srgbClr val="555BC9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6169526" y="4482692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555BC9"/>
                </a:solidFill>
                <a:latin typeface="Sour Gummy"/>
                <a:ea typeface="Sour Gummy"/>
                <a:cs typeface="Sour Gummy"/>
                <a:sym typeface="Sour Gummy"/>
              </a:rPr>
              <a:t>H</a:t>
            </a:r>
            <a:endParaRPr b="1" sz="5600">
              <a:solidFill>
                <a:srgbClr val="555BC9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609751" y="5945538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555BC9"/>
                </a:solidFill>
                <a:latin typeface="Sour Gummy"/>
                <a:ea typeface="Sour Gummy"/>
                <a:cs typeface="Sour Gummy"/>
                <a:sym typeface="Sour Gummy"/>
              </a:rPr>
              <a:t>i</a:t>
            </a:r>
            <a:endParaRPr b="1" sz="5600">
              <a:solidFill>
                <a:srgbClr val="555BC9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6169526" y="5945538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555BC9"/>
                </a:solidFill>
                <a:latin typeface="Sour Gummy"/>
                <a:ea typeface="Sour Gummy"/>
                <a:cs typeface="Sour Gummy"/>
                <a:sym typeface="Sour Gummy"/>
              </a:rPr>
              <a:t>I</a:t>
            </a:r>
            <a:endParaRPr b="1" sz="5600">
              <a:solidFill>
                <a:srgbClr val="555BC9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609751" y="7408384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555BC9"/>
                </a:solidFill>
                <a:latin typeface="Sour Gummy"/>
                <a:ea typeface="Sour Gummy"/>
                <a:cs typeface="Sour Gummy"/>
                <a:sym typeface="Sour Gummy"/>
              </a:rPr>
              <a:t>j</a:t>
            </a:r>
            <a:endParaRPr b="1" sz="5600">
              <a:solidFill>
                <a:srgbClr val="555BC9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6169526" y="7408384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555BC9"/>
                </a:solidFill>
                <a:latin typeface="Sour Gummy"/>
                <a:ea typeface="Sour Gummy"/>
                <a:cs typeface="Sour Gummy"/>
                <a:sym typeface="Sour Gummy"/>
              </a:rPr>
              <a:t>J</a:t>
            </a:r>
            <a:endParaRPr b="1" sz="5600">
              <a:solidFill>
                <a:srgbClr val="555BC9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pic>
        <p:nvPicPr>
          <p:cNvPr id="98" name="Google Shape;98;p14" title="Ресурс 14@2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6500" y="8537950"/>
            <a:ext cx="1763413" cy="165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 title="Ресурс 13@2x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725" y="8872700"/>
            <a:ext cx="4549250" cy="101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 title="Ресурс 8@2x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17525" y="1730475"/>
            <a:ext cx="5004850" cy="77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 title="Ресурс 9@2x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78650" y="3181900"/>
            <a:ext cx="4943726" cy="47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 title="Ресурс 10@2x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78650" y="4414250"/>
            <a:ext cx="4768700" cy="99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 title="Ресурс 11@2x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56050" y="5780675"/>
            <a:ext cx="5066324" cy="117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 title="Ресурс 12@2x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47650" y="7559600"/>
            <a:ext cx="5124500" cy="64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195900" y="189050"/>
            <a:ext cx="7168200" cy="10328400"/>
          </a:xfrm>
          <a:prstGeom prst="roundRect">
            <a:avLst>
              <a:gd fmla="val 2577" name="adj"/>
            </a:avLst>
          </a:prstGeom>
          <a:noFill/>
          <a:ln cap="flat" cmpd="sng" w="19050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5"/>
          <p:cNvSpPr/>
          <p:nvPr/>
        </p:nvSpPr>
        <p:spPr>
          <a:xfrm>
            <a:off x="4815125" y="677475"/>
            <a:ext cx="2194800" cy="378600"/>
          </a:xfrm>
          <a:prstGeom prst="roundRect">
            <a:avLst>
              <a:gd fmla="val 22504" name="adj"/>
            </a:avLst>
          </a:prstGeom>
          <a:solidFill>
            <a:srgbClr val="E7D1F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5"/>
          <p:cNvSpPr/>
          <p:nvPr/>
        </p:nvSpPr>
        <p:spPr>
          <a:xfrm>
            <a:off x="6690875" y="189050"/>
            <a:ext cx="665700" cy="335100"/>
          </a:xfrm>
          <a:prstGeom prst="roundRect">
            <a:avLst>
              <a:gd fmla="val 50000" name="adj"/>
            </a:avLst>
          </a:prstGeom>
          <a:solidFill>
            <a:srgbClr val="707070"/>
          </a:solidFill>
          <a:ln cap="flat" cmpd="sng" w="19050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Sour Gummy SemiBold"/>
                <a:ea typeface="Sour Gummy SemiBold"/>
                <a:cs typeface="Sour Gummy SemiBold"/>
                <a:sym typeface="Sour Gummy SemiBold"/>
              </a:rPr>
              <a:t>3</a:t>
            </a:r>
            <a:endParaRPr sz="1800">
              <a:solidFill>
                <a:schemeClr val="lt1"/>
              </a:solidFill>
              <a:latin typeface="Sour Gummy SemiBold"/>
              <a:ea typeface="Sour Gummy SemiBold"/>
              <a:cs typeface="Sour Gummy SemiBold"/>
              <a:sym typeface="Sour Gummy SemiBold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412197" y="343425"/>
            <a:ext cx="4332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AD65E0"/>
                </a:solidFill>
                <a:latin typeface="Sour Gummy"/>
                <a:ea typeface="Sour Gummy"/>
                <a:cs typeface="Sour Gummy"/>
                <a:sym typeface="Sour Gummy"/>
              </a:rPr>
              <a:t>Trace A to Z</a:t>
            </a:r>
            <a:endParaRPr b="1" sz="5600">
              <a:solidFill>
                <a:srgbClr val="AD65E0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609751" y="1557000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AD65E0"/>
                </a:solidFill>
                <a:latin typeface="Sour Gummy"/>
                <a:ea typeface="Sour Gummy"/>
                <a:cs typeface="Sour Gummy"/>
                <a:sym typeface="Sour Gummy"/>
              </a:rPr>
              <a:t>k</a:t>
            </a:r>
            <a:endParaRPr b="1" sz="5600">
              <a:solidFill>
                <a:srgbClr val="AD65E0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6169526" y="1557000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AD65E0"/>
                </a:solidFill>
                <a:latin typeface="Sour Gummy"/>
                <a:ea typeface="Sour Gummy"/>
                <a:cs typeface="Sour Gummy"/>
                <a:sym typeface="Sour Gummy"/>
              </a:rPr>
              <a:t>K</a:t>
            </a:r>
            <a:endParaRPr b="1" sz="5600">
              <a:solidFill>
                <a:srgbClr val="AD65E0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609751" y="3019846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AD65E0"/>
                </a:solidFill>
                <a:latin typeface="Sour Gummy"/>
                <a:ea typeface="Sour Gummy"/>
                <a:cs typeface="Sour Gummy"/>
                <a:sym typeface="Sour Gummy"/>
              </a:rPr>
              <a:t>l</a:t>
            </a:r>
            <a:endParaRPr b="1" sz="5600">
              <a:solidFill>
                <a:srgbClr val="AD65E0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6169526" y="3019846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AD65E0"/>
                </a:solidFill>
                <a:latin typeface="Sour Gummy"/>
                <a:ea typeface="Sour Gummy"/>
                <a:cs typeface="Sour Gummy"/>
                <a:sym typeface="Sour Gummy"/>
              </a:rPr>
              <a:t>L</a:t>
            </a:r>
            <a:endParaRPr b="1" sz="5600">
              <a:solidFill>
                <a:srgbClr val="AD65E0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609751" y="4482692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AD65E0"/>
                </a:solidFill>
                <a:latin typeface="Sour Gummy"/>
                <a:ea typeface="Sour Gummy"/>
                <a:cs typeface="Sour Gummy"/>
                <a:sym typeface="Sour Gummy"/>
              </a:rPr>
              <a:t>m</a:t>
            </a:r>
            <a:endParaRPr b="1" sz="5600">
              <a:solidFill>
                <a:srgbClr val="AD65E0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6169526" y="4482692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AD65E0"/>
                </a:solidFill>
                <a:latin typeface="Sour Gummy"/>
                <a:ea typeface="Sour Gummy"/>
                <a:cs typeface="Sour Gummy"/>
                <a:sym typeface="Sour Gummy"/>
              </a:rPr>
              <a:t>M</a:t>
            </a:r>
            <a:endParaRPr b="1" sz="5600">
              <a:solidFill>
                <a:srgbClr val="AD65E0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609751" y="5945538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AD65E0"/>
                </a:solidFill>
                <a:latin typeface="Sour Gummy"/>
                <a:ea typeface="Sour Gummy"/>
                <a:cs typeface="Sour Gummy"/>
                <a:sym typeface="Sour Gummy"/>
              </a:rPr>
              <a:t>n</a:t>
            </a:r>
            <a:endParaRPr b="1" sz="5600">
              <a:solidFill>
                <a:srgbClr val="AD65E0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6169526" y="5945538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AD65E0"/>
                </a:solidFill>
                <a:latin typeface="Sour Gummy"/>
                <a:ea typeface="Sour Gummy"/>
                <a:cs typeface="Sour Gummy"/>
                <a:sym typeface="Sour Gummy"/>
              </a:rPr>
              <a:t>N</a:t>
            </a:r>
            <a:endParaRPr b="1" sz="5600">
              <a:solidFill>
                <a:srgbClr val="AD65E0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21" name="Google Shape;121;p15"/>
          <p:cNvSpPr txBox="1"/>
          <p:nvPr/>
        </p:nvSpPr>
        <p:spPr>
          <a:xfrm>
            <a:off x="609751" y="7408384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AD65E0"/>
                </a:solidFill>
                <a:latin typeface="Sour Gummy"/>
                <a:ea typeface="Sour Gummy"/>
                <a:cs typeface="Sour Gummy"/>
                <a:sym typeface="Sour Gummy"/>
              </a:rPr>
              <a:t>o</a:t>
            </a:r>
            <a:endParaRPr b="1" sz="5600">
              <a:solidFill>
                <a:srgbClr val="AD65E0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6169526" y="7408384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AD65E0"/>
                </a:solidFill>
                <a:latin typeface="Sour Gummy"/>
                <a:ea typeface="Sour Gummy"/>
                <a:cs typeface="Sour Gummy"/>
                <a:sym typeface="Sour Gummy"/>
              </a:rPr>
              <a:t>O</a:t>
            </a:r>
            <a:endParaRPr b="1" sz="5600">
              <a:solidFill>
                <a:srgbClr val="AD65E0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pic>
        <p:nvPicPr>
          <p:cNvPr id="123" name="Google Shape;12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7725" y="8765022"/>
            <a:ext cx="1552200" cy="1376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 title="Ресурс 15@2x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4116" y="1619102"/>
            <a:ext cx="5044399" cy="77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 title="Ресурс 16@2x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56400" y="3019850"/>
            <a:ext cx="5044401" cy="86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5" title="Ресурс 17@2x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5150" y="4254175"/>
            <a:ext cx="4814449" cy="13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 title="Ресурс 18@2x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56050" y="5969150"/>
            <a:ext cx="5013550" cy="8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 title="Ресурс 19@2x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5200" y="7598225"/>
            <a:ext cx="5044399" cy="53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5" title="Ресурс 20@2x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0725" y="8818950"/>
            <a:ext cx="4618475" cy="117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6"/>
          <p:cNvSpPr/>
          <p:nvPr/>
        </p:nvSpPr>
        <p:spPr>
          <a:xfrm>
            <a:off x="195900" y="189050"/>
            <a:ext cx="7168200" cy="10328400"/>
          </a:xfrm>
          <a:prstGeom prst="roundRect">
            <a:avLst>
              <a:gd fmla="val 2577" name="adj"/>
            </a:avLst>
          </a:prstGeom>
          <a:noFill/>
          <a:ln cap="flat" cmpd="sng" w="19050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6"/>
          <p:cNvSpPr/>
          <p:nvPr/>
        </p:nvSpPr>
        <p:spPr>
          <a:xfrm>
            <a:off x="4815125" y="677475"/>
            <a:ext cx="2194800" cy="378600"/>
          </a:xfrm>
          <a:prstGeom prst="roundRect">
            <a:avLst>
              <a:gd fmla="val 22504" name="adj"/>
            </a:avLst>
          </a:prstGeom>
          <a:solidFill>
            <a:srgbClr val="FFCF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6"/>
          <p:cNvSpPr/>
          <p:nvPr/>
        </p:nvSpPr>
        <p:spPr>
          <a:xfrm>
            <a:off x="6690875" y="189050"/>
            <a:ext cx="665700" cy="335100"/>
          </a:xfrm>
          <a:prstGeom prst="roundRect">
            <a:avLst>
              <a:gd fmla="val 50000" name="adj"/>
            </a:avLst>
          </a:prstGeom>
          <a:solidFill>
            <a:srgbClr val="707070"/>
          </a:solidFill>
          <a:ln cap="flat" cmpd="sng" w="19050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Sour Gummy SemiBold"/>
                <a:ea typeface="Sour Gummy SemiBold"/>
                <a:cs typeface="Sour Gummy SemiBold"/>
                <a:sym typeface="Sour Gummy SemiBold"/>
              </a:rPr>
              <a:t>4</a:t>
            </a:r>
            <a:endParaRPr sz="1800">
              <a:solidFill>
                <a:schemeClr val="lt1"/>
              </a:solidFill>
              <a:latin typeface="Sour Gummy SemiBold"/>
              <a:ea typeface="Sour Gummy SemiBold"/>
              <a:cs typeface="Sour Gummy SemiBold"/>
              <a:sym typeface="Sour Gummy SemiBold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412197" y="343425"/>
            <a:ext cx="4332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FC5F4C"/>
                </a:solidFill>
                <a:latin typeface="Sour Gummy"/>
                <a:ea typeface="Sour Gummy"/>
                <a:cs typeface="Sour Gummy"/>
                <a:sym typeface="Sour Gummy"/>
              </a:rPr>
              <a:t>Trace A to Z</a:t>
            </a:r>
            <a:endParaRPr b="1" sz="5600">
              <a:solidFill>
                <a:srgbClr val="FC5F4C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38" name="Google Shape;138;p16"/>
          <p:cNvSpPr txBox="1"/>
          <p:nvPr/>
        </p:nvSpPr>
        <p:spPr>
          <a:xfrm>
            <a:off x="609751" y="1557000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FC5F4C"/>
                </a:solidFill>
                <a:latin typeface="Sour Gummy"/>
                <a:ea typeface="Sour Gummy"/>
                <a:cs typeface="Sour Gummy"/>
                <a:sym typeface="Sour Gummy"/>
              </a:rPr>
              <a:t>p</a:t>
            </a:r>
            <a:endParaRPr b="1" sz="5600">
              <a:solidFill>
                <a:srgbClr val="FC5F4C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39" name="Google Shape;139;p16"/>
          <p:cNvSpPr txBox="1"/>
          <p:nvPr/>
        </p:nvSpPr>
        <p:spPr>
          <a:xfrm>
            <a:off x="6169526" y="1557000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FC5F4C"/>
                </a:solidFill>
                <a:latin typeface="Sour Gummy"/>
                <a:ea typeface="Sour Gummy"/>
                <a:cs typeface="Sour Gummy"/>
                <a:sym typeface="Sour Gummy"/>
              </a:rPr>
              <a:t>P</a:t>
            </a:r>
            <a:endParaRPr b="1" sz="5600">
              <a:solidFill>
                <a:srgbClr val="FC5F4C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609751" y="3019846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FC5F4C"/>
                </a:solidFill>
                <a:latin typeface="Sour Gummy"/>
                <a:ea typeface="Sour Gummy"/>
                <a:cs typeface="Sour Gummy"/>
                <a:sym typeface="Sour Gummy"/>
              </a:rPr>
              <a:t>q</a:t>
            </a:r>
            <a:endParaRPr b="1" sz="5600">
              <a:solidFill>
                <a:srgbClr val="FC5F4C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41" name="Google Shape;141;p16"/>
          <p:cNvSpPr txBox="1"/>
          <p:nvPr/>
        </p:nvSpPr>
        <p:spPr>
          <a:xfrm>
            <a:off x="6169526" y="3019846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FC5F4C"/>
                </a:solidFill>
                <a:latin typeface="Sour Gummy"/>
                <a:ea typeface="Sour Gummy"/>
                <a:cs typeface="Sour Gummy"/>
                <a:sym typeface="Sour Gummy"/>
              </a:rPr>
              <a:t>Q</a:t>
            </a:r>
            <a:endParaRPr b="1" sz="5600">
              <a:solidFill>
                <a:srgbClr val="FC5F4C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42" name="Google Shape;142;p16"/>
          <p:cNvSpPr txBox="1"/>
          <p:nvPr/>
        </p:nvSpPr>
        <p:spPr>
          <a:xfrm>
            <a:off x="609751" y="4482692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FC5F4C"/>
                </a:solidFill>
                <a:latin typeface="Sour Gummy"/>
                <a:ea typeface="Sour Gummy"/>
                <a:cs typeface="Sour Gummy"/>
                <a:sym typeface="Sour Gummy"/>
              </a:rPr>
              <a:t>r</a:t>
            </a:r>
            <a:endParaRPr b="1" sz="5600">
              <a:solidFill>
                <a:srgbClr val="FC5F4C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43" name="Google Shape;143;p16"/>
          <p:cNvSpPr txBox="1"/>
          <p:nvPr/>
        </p:nvSpPr>
        <p:spPr>
          <a:xfrm>
            <a:off x="6169526" y="4482692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FC5F4C"/>
                </a:solidFill>
                <a:latin typeface="Sour Gummy"/>
                <a:ea typeface="Sour Gummy"/>
                <a:cs typeface="Sour Gummy"/>
                <a:sym typeface="Sour Gummy"/>
              </a:rPr>
              <a:t>R</a:t>
            </a:r>
            <a:endParaRPr b="1" sz="5600">
              <a:solidFill>
                <a:srgbClr val="FC5F4C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44" name="Google Shape;144;p16"/>
          <p:cNvSpPr txBox="1"/>
          <p:nvPr/>
        </p:nvSpPr>
        <p:spPr>
          <a:xfrm>
            <a:off x="609751" y="5945538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FC5F4C"/>
                </a:solidFill>
                <a:latin typeface="Sour Gummy"/>
                <a:ea typeface="Sour Gummy"/>
                <a:cs typeface="Sour Gummy"/>
                <a:sym typeface="Sour Gummy"/>
              </a:rPr>
              <a:t>s</a:t>
            </a:r>
            <a:endParaRPr b="1" sz="5600">
              <a:solidFill>
                <a:srgbClr val="FC5F4C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45" name="Google Shape;145;p16"/>
          <p:cNvSpPr txBox="1"/>
          <p:nvPr/>
        </p:nvSpPr>
        <p:spPr>
          <a:xfrm>
            <a:off x="6169526" y="5945538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FC5F4C"/>
                </a:solidFill>
                <a:latin typeface="Sour Gummy"/>
                <a:ea typeface="Sour Gummy"/>
                <a:cs typeface="Sour Gummy"/>
                <a:sym typeface="Sour Gummy"/>
              </a:rPr>
              <a:t>S</a:t>
            </a:r>
            <a:endParaRPr b="1" sz="5600">
              <a:solidFill>
                <a:srgbClr val="FC5F4C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46" name="Google Shape;146;p16"/>
          <p:cNvSpPr txBox="1"/>
          <p:nvPr/>
        </p:nvSpPr>
        <p:spPr>
          <a:xfrm>
            <a:off x="609751" y="7408384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FC5F4C"/>
                </a:solidFill>
                <a:latin typeface="Sour Gummy"/>
                <a:ea typeface="Sour Gummy"/>
                <a:cs typeface="Sour Gummy"/>
                <a:sym typeface="Sour Gummy"/>
              </a:rPr>
              <a:t>t</a:t>
            </a:r>
            <a:endParaRPr b="1" sz="5600">
              <a:solidFill>
                <a:srgbClr val="FC5F4C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47" name="Google Shape;147;p16"/>
          <p:cNvSpPr txBox="1"/>
          <p:nvPr/>
        </p:nvSpPr>
        <p:spPr>
          <a:xfrm>
            <a:off x="6169526" y="7408384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FC5F4C"/>
                </a:solidFill>
                <a:latin typeface="Sour Gummy"/>
                <a:ea typeface="Sour Gummy"/>
                <a:cs typeface="Sour Gummy"/>
                <a:sym typeface="Sour Gummy"/>
              </a:rPr>
              <a:t>T</a:t>
            </a:r>
            <a:endParaRPr b="1" sz="5600">
              <a:solidFill>
                <a:srgbClr val="FC5F4C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pic>
        <p:nvPicPr>
          <p:cNvPr id="148" name="Google Shape;148;p16" title="Ресурс 28@2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1825" y="8433675"/>
            <a:ext cx="1233975" cy="167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6" title="Ресурс 22@2x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6000" y="1693348"/>
            <a:ext cx="5056150" cy="80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6" title="Ресурс 23@2x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78650" y="2981050"/>
            <a:ext cx="4843950" cy="86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 title="Ресурс 24@2x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25575" y="4442500"/>
            <a:ext cx="4843949" cy="93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6" title="Ресурс 25@2x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36000" y="5956918"/>
            <a:ext cx="5120274" cy="76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6" title="Ресурс 26@2x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82400" y="7228825"/>
            <a:ext cx="4932426" cy="113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 title="Ресурс 27@2x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8400" y="9153450"/>
            <a:ext cx="5013425" cy="991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7"/>
          <p:cNvSpPr/>
          <p:nvPr/>
        </p:nvSpPr>
        <p:spPr>
          <a:xfrm>
            <a:off x="195900" y="189050"/>
            <a:ext cx="7168200" cy="10328400"/>
          </a:xfrm>
          <a:prstGeom prst="roundRect">
            <a:avLst>
              <a:gd fmla="val 2577" name="adj"/>
            </a:avLst>
          </a:prstGeom>
          <a:noFill/>
          <a:ln cap="flat" cmpd="sng" w="19050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7"/>
          <p:cNvSpPr/>
          <p:nvPr/>
        </p:nvSpPr>
        <p:spPr>
          <a:xfrm>
            <a:off x="4815125" y="677475"/>
            <a:ext cx="2194800" cy="378600"/>
          </a:xfrm>
          <a:prstGeom prst="roundRect">
            <a:avLst>
              <a:gd fmla="val 22504" name="adj"/>
            </a:avLst>
          </a:prstGeom>
          <a:solidFill>
            <a:srgbClr val="D3C9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7"/>
          <p:cNvSpPr/>
          <p:nvPr/>
        </p:nvSpPr>
        <p:spPr>
          <a:xfrm>
            <a:off x="6690875" y="189050"/>
            <a:ext cx="665700" cy="335100"/>
          </a:xfrm>
          <a:prstGeom prst="roundRect">
            <a:avLst>
              <a:gd fmla="val 50000" name="adj"/>
            </a:avLst>
          </a:prstGeom>
          <a:solidFill>
            <a:srgbClr val="707070"/>
          </a:solidFill>
          <a:ln cap="flat" cmpd="sng" w="19050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Sour Gummy SemiBold"/>
                <a:ea typeface="Sour Gummy SemiBold"/>
                <a:cs typeface="Sour Gummy SemiBold"/>
                <a:sym typeface="Sour Gummy SemiBold"/>
              </a:rPr>
              <a:t>5</a:t>
            </a:r>
            <a:endParaRPr sz="1800">
              <a:solidFill>
                <a:schemeClr val="lt1"/>
              </a:solidFill>
              <a:latin typeface="Sour Gummy SemiBold"/>
              <a:ea typeface="Sour Gummy SemiBold"/>
              <a:cs typeface="Sour Gummy SemiBold"/>
              <a:sym typeface="Sour Gummy SemiBold"/>
            </a:endParaRPr>
          </a:p>
        </p:txBody>
      </p:sp>
      <p:sp>
        <p:nvSpPr>
          <p:cNvPr id="162" name="Google Shape;162;p17"/>
          <p:cNvSpPr txBox="1"/>
          <p:nvPr/>
        </p:nvSpPr>
        <p:spPr>
          <a:xfrm>
            <a:off x="412197" y="343425"/>
            <a:ext cx="4332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6C493E"/>
                </a:solidFill>
                <a:latin typeface="Sour Gummy"/>
                <a:ea typeface="Sour Gummy"/>
                <a:cs typeface="Sour Gummy"/>
                <a:sym typeface="Sour Gummy"/>
              </a:rPr>
              <a:t>Trace A to Z</a:t>
            </a:r>
            <a:endParaRPr b="1" sz="5600">
              <a:solidFill>
                <a:srgbClr val="6C493E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63" name="Google Shape;163;p17"/>
          <p:cNvSpPr txBox="1"/>
          <p:nvPr/>
        </p:nvSpPr>
        <p:spPr>
          <a:xfrm>
            <a:off x="609751" y="1557000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6C493E"/>
                </a:solidFill>
                <a:latin typeface="Sour Gummy"/>
                <a:ea typeface="Sour Gummy"/>
                <a:cs typeface="Sour Gummy"/>
                <a:sym typeface="Sour Gummy"/>
              </a:rPr>
              <a:t>u</a:t>
            </a:r>
            <a:endParaRPr b="1" sz="5600">
              <a:solidFill>
                <a:srgbClr val="6C493E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64" name="Google Shape;164;p17"/>
          <p:cNvSpPr txBox="1"/>
          <p:nvPr/>
        </p:nvSpPr>
        <p:spPr>
          <a:xfrm>
            <a:off x="6169526" y="1557000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6C493E"/>
                </a:solidFill>
                <a:latin typeface="Sour Gummy"/>
                <a:ea typeface="Sour Gummy"/>
                <a:cs typeface="Sour Gummy"/>
                <a:sym typeface="Sour Gummy"/>
              </a:rPr>
              <a:t>U</a:t>
            </a:r>
            <a:endParaRPr b="1" sz="5600">
              <a:solidFill>
                <a:srgbClr val="6C493E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65" name="Google Shape;165;p17"/>
          <p:cNvSpPr txBox="1"/>
          <p:nvPr/>
        </p:nvSpPr>
        <p:spPr>
          <a:xfrm>
            <a:off x="609751" y="2943646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6C493E"/>
                </a:solidFill>
                <a:latin typeface="Sour Gummy"/>
                <a:ea typeface="Sour Gummy"/>
                <a:cs typeface="Sour Gummy"/>
                <a:sym typeface="Sour Gummy"/>
              </a:rPr>
              <a:t>v</a:t>
            </a:r>
            <a:endParaRPr b="1" sz="5600">
              <a:solidFill>
                <a:srgbClr val="6C493E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66" name="Google Shape;166;p17"/>
          <p:cNvSpPr txBox="1"/>
          <p:nvPr/>
        </p:nvSpPr>
        <p:spPr>
          <a:xfrm>
            <a:off x="6169526" y="2943646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6C493E"/>
                </a:solidFill>
                <a:latin typeface="Sour Gummy"/>
                <a:ea typeface="Sour Gummy"/>
                <a:cs typeface="Sour Gummy"/>
                <a:sym typeface="Sour Gummy"/>
              </a:rPr>
              <a:t>V</a:t>
            </a:r>
            <a:endParaRPr b="1" sz="5600">
              <a:solidFill>
                <a:srgbClr val="6C493E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67" name="Google Shape;167;p17"/>
          <p:cNvSpPr txBox="1"/>
          <p:nvPr/>
        </p:nvSpPr>
        <p:spPr>
          <a:xfrm>
            <a:off x="609751" y="4009523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6C493E"/>
                </a:solidFill>
                <a:latin typeface="Sour Gummy"/>
                <a:ea typeface="Sour Gummy"/>
                <a:cs typeface="Sour Gummy"/>
                <a:sym typeface="Sour Gummy"/>
              </a:rPr>
              <a:t>w</a:t>
            </a:r>
            <a:endParaRPr b="1" sz="5600">
              <a:solidFill>
                <a:srgbClr val="6C493E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68" name="Google Shape;168;p17"/>
          <p:cNvSpPr txBox="1"/>
          <p:nvPr/>
        </p:nvSpPr>
        <p:spPr>
          <a:xfrm>
            <a:off x="6169526" y="4009523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6C493E"/>
                </a:solidFill>
                <a:latin typeface="Sour Gummy"/>
                <a:ea typeface="Sour Gummy"/>
                <a:cs typeface="Sour Gummy"/>
                <a:sym typeface="Sour Gummy"/>
              </a:rPr>
              <a:t>W</a:t>
            </a:r>
            <a:endParaRPr b="1" sz="5600">
              <a:solidFill>
                <a:srgbClr val="6C493E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69" name="Google Shape;169;p17"/>
          <p:cNvSpPr txBox="1"/>
          <p:nvPr/>
        </p:nvSpPr>
        <p:spPr>
          <a:xfrm>
            <a:off x="609751" y="5111788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6C493E"/>
                </a:solidFill>
                <a:latin typeface="Sour Gummy"/>
                <a:ea typeface="Sour Gummy"/>
                <a:cs typeface="Sour Gummy"/>
                <a:sym typeface="Sour Gummy"/>
              </a:rPr>
              <a:t>x</a:t>
            </a:r>
            <a:endParaRPr b="1" sz="5600">
              <a:solidFill>
                <a:srgbClr val="6C493E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70" name="Google Shape;170;p17"/>
          <p:cNvSpPr txBox="1"/>
          <p:nvPr/>
        </p:nvSpPr>
        <p:spPr>
          <a:xfrm>
            <a:off x="6169526" y="5111788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6C493E"/>
                </a:solidFill>
                <a:latin typeface="Sour Gummy"/>
                <a:ea typeface="Sour Gummy"/>
                <a:cs typeface="Sour Gummy"/>
                <a:sym typeface="Sour Gummy"/>
              </a:rPr>
              <a:t>X</a:t>
            </a:r>
            <a:endParaRPr b="1" sz="5600">
              <a:solidFill>
                <a:srgbClr val="6C493E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71" name="Google Shape;171;p17"/>
          <p:cNvSpPr txBox="1"/>
          <p:nvPr/>
        </p:nvSpPr>
        <p:spPr>
          <a:xfrm>
            <a:off x="609751" y="7408384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6C493E"/>
                </a:solidFill>
                <a:latin typeface="Sour Gummy"/>
                <a:ea typeface="Sour Gummy"/>
                <a:cs typeface="Sour Gummy"/>
                <a:sym typeface="Sour Gummy"/>
              </a:rPr>
              <a:t>z</a:t>
            </a:r>
            <a:endParaRPr b="1" sz="5600">
              <a:solidFill>
                <a:srgbClr val="6C493E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72" name="Google Shape;172;p17"/>
          <p:cNvSpPr txBox="1"/>
          <p:nvPr/>
        </p:nvSpPr>
        <p:spPr>
          <a:xfrm>
            <a:off x="6169526" y="7408384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6C493E"/>
                </a:solidFill>
                <a:latin typeface="Sour Gummy"/>
                <a:ea typeface="Sour Gummy"/>
                <a:cs typeface="Sour Gummy"/>
                <a:sym typeface="Sour Gummy"/>
              </a:rPr>
              <a:t>Z</a:t>
            </a:r>
            <a:endParaRPr b="1" sz="5600">
              <a:solidFill>
                <a:srgbClr val="6C493E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pic>
        <p:nvPicPr>
          <p:cNvPr id="173" name="Google Shape;173;p17" title="Ресурс 36@2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5902" y="8543459"/>
            <a:ext cx="1334025" cy="1536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7" title="Ресурс 29@2x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1119" y="1516944"/>
            <a:ext cx="4931151" cy="13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7" title="Ресурс 30@2x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1119" y="3202763"/>
            <a:ext cx="4931150" cy="493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7" title="Ресурс 31@2x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6694" y="4179919"/>
            <a:ext cx="4709951" cy="4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7" title="Ресурс 32@2x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02378" y="5132558"/>
            <a:ext cx="4865525" cy="820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7" title="Ресурс 33@2x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56694" y="6353638"/>
            <a:ext cx="4775575" cy="8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7" title="Ресурс 34@2x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66744" y="7684696"/>
            <a:ext cx="4865526" cy="51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7" title="Ресурс 35@2x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19058" y="8816775"/>
            <a:ext cx="4633899" cy="115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7"/>
          <p:cNvSpPr txBox="1"/>
          <p:nvPr/>
        </p:nvSpPr>
        <p:spPr>
          <a:xfrm>
            <a:off x="609751" y="6376813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6C493E"/>
                </a:solidFill>
                <a:latin typeface="Sour Gummy"/>
                <a:ea typeface="Sour Gummy"/>
                <a:cs typeface="Sour Gummy"/>
                <a:sym typeface="Sour Gummy"/>
              </a:rPr>
              <a:t>y</a:t>
            </a:r>
            <a:endParaRPr b="1" sz="5600">
              <a:solidFill>
                <a:srgbClr val="6C493E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82" name="Google Shape;182;p17"/>
          <p:cNvSpPr txBox="1"/>
          <p:nvPr/>
        </p:nvSpPr>
        <p:spPr>
          <a:xfrm>
            <a:off x="6169526" y="6376813"/>
            <a:ext cx="768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6C493E"/>
                </a:solidFill>
                <a:latin typeface="Sour Gummy"/>
                <a:ea typeface="Sour Gummy"/>
                <a:cs typeface="Sour Gummy"/>
                <a:sym typeface="Sour Gummy"/>
              </a:rPr>
              <a:t>Y</a:t>
            </a:r>
            <a:endParaRPr b="1" sz="5600">
              <a:solidFill>
                <a:srgbClr val="6C493E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"/>
          <p:cNvSpPr/>
          <p:nvPr/>
        </p:nvSpPr>
        <p:spPr>
          <a:xfrm>
            <a:off x="195900" y="189050"/>
            <a:ext cx="7168200" cy="10328400"/>
          </a:xfrm>
          <a:prstGeom prst="roundRect">
            <a:avLst>
              <a:gd fmla="val 2577" name="adj"/>
            </a:avLst>
          </a:prstGeom>
          <a:noFill/>
          <a:ln cap="flat" cmpd="sng" w="19050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8"/>
          <p:cNvSpPr/>
          <p:nvPr/>
        </p:nvSpPr>
        <p:spPr>
          <a:xfrm>
            <a:off x="4815125" y="677475"/>
            <a:ext cx="2194800" cy="378600"/>
          </a:xfrm>
          <a:prstGeom prst="roundRect">
            <a:avLst>
              <a:gd fmla="val 22504" name="adj"/>
            </a:avLst>
          </a:prstGeom>
          <a:solidFill>
            <a:srgbClr val="D0DD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8"/>
          <p:cNvSpPr/>
          <p:nvPr/>
        </p:nvSpPr>
        <p:spPr>
          <a:xfrm>
            <a:off x="6690875" y="189050"/>
            <a:ext cx="665700" cy="335100"/>
          </a:xfrm>
          <a:prstGeom prst="roundRect">
            <a:avLst>
              <a:gd fmla="val 50000" name="adj"/>
            </a:avLst>
          </a:prstGeom>
          <a:solidFill>
            <a:srgbClr val="707070"/>
          </a:solidFill>
          <a:ln cap="flat" cmpd="sng" w="19050">
            <a:solidFill>
              <a:srgbClr val="7070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Sour Gummy SemiBold"/>
                <a:ea typeface="Sour Gummy SemiBold"/>
                <a:cs typeface="Sour Gummy SemiBold"/>
                <a:sym typeface="Sour Gummy SemiBold"/>
              </a:rPr>
              <a:t>6</a:t>
            </a:r>
            <a:endParaRPr sz="1800">
              <a:solidFill>
                <a:schemeClr val="lt1"/>
              </a:solidFill>
              <a:latin typeface="Sour Gummy SemiBold"/>
              <a:ea typeface="Sour Gummy SemiBold"/>
              <a:cs typeface="Sour Gummy SemiBold"/>
              <a:sym typeface="Sour Gummy SemiBold"/>
            </a:endParaRPr>
          </a:p>
        </p:txBody>
      </p:sp>
      <p:sp>
        <p:nvSpPr>
          <p:cNvPr id="190" name="Google Shape;190;p18"/>
          <p:cNvSpPr txBox="1"/>
          <p:nvPr/>
        </p:nvSpPr>
        <p:spPr>
          <a:xfrm>
            <a:off x="412200" y="343425"/>
            <a:ext cx="447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600">
                <a:solidFill>
                  <a:srgbClr val="618C2F"/>
                </a:solidFill>
                <a:latin typeface="Sour Gummy"/>
                <a:ea typeface="Sour Gummy"/>
                <a:cs typeface="Sour Gummy"/>
                <a:sym typeface="Sour Gummy"/>
              </a:rPr>
              <a:t>Trace 0 to 9</a:t>
            </a:r>
            <a:endParaRPr b="1" sz="5600">
              <a:solidFill>
                <a:srgbClr val="618C2F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91" name="Google Shape;191;p18"/>
          <p:cNvSpPr txBox="1"/>
          <p:nvPr/>
        </p:nvSpPr>
        <p:spPr>
          <a:xfrm>
            <a:off x="590112" y="1557000"/>
            <a:ext cx="768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600">
                <a:solidFill>
                  <a:srgbClr val="618C2F"/>
                </a:solidFill>
                <a:latin typeface="Sour Gummy"/>
                <a:ea typeface="Sour Gummy"/>
                <a:cs typeface="Sour Gummy"/>
                <a:sym typeface="Sour Gummy"/>
              </a:rPr>
              <a:t>0</a:t>
            </a:r>
            <a:endParaRPr b="1" sz="6600">
              <a:solidFill>
                <a:srgbClr val="618C2F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92" name="Google Shape;192;p18"/>
          <p:cNvSpPr txBox="1"/>
          <p:nvPr/>
        </p:nvSpPr>
        <p:spPr>
          <a:xfrm>
            <a:off x="6237196" y="1557000"/>
            <a:ext cx="768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600">
                <a:solidFill>
                  <a:srgbClr val="618C2F"/>
                </a:solidFill>
                <a:latin typeface="Sour Gummy"/>
                <a:ea typeface="Sour Gummy"/>
                <a:cs typeface="Sour Gummy"/>
                <a:sym typeface="Sour Gummy"/>
              </a:rPr>
              <a:t>1</a:t>
            </a:r>
            <a:endParaRPr b="1" sz="6600">
              <a:solidFill>
                <a:srgbClr val="618C2F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93" name="Google Shape;193;p18"/>
          <p:cNvSpPr txBox="1"/>
          <p:nvPr/>
        </p:nvSpPr>
        <p:spPr>
          <a:xfrm>
            <a:off x="590112" y="2829346"/>
            <a:ext cx="768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600">
                <a:solidFill>
                  <a:srgbClr val="618C2F"/>
                </a:solidFill>
                <a:latin typeface="Sour Gummy"/>
                <a:ea typeface="Sour Gummy"/>
                <a:cs typeface="Sour Gummy"/>
                <a:sym typeface="Sour Gummy"/>
              </a:rPr>
              <a:t>2</a:t>
            </a:r>
            <a:endParaRPr b="1" sz="6600">
              <a:solidFill>
                <a:srgbClr val="618C2F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94" name="Google Shape;194;p18"/>
          <p:cNvSpPr txBox="1"/>
          <p:nvPr/>
        </p:nvSpPr>
        <p:spPr>
          <a:xfrm>
            <a:off x="6237196" y="2829346"/>
            <a:ext cx="768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600">
                <a:solidFill>
                  <a:srgbClr val="618C2F"/>
                </a:solidFill>
                <a:latin typeface="Sour Gummy"/>
                <a:ea typeface="Sour Gummy"/>
                <a:cs typeface="Sour Gummy"/>
                <a:sym typeface="Sour Gummy"/>
              </a:rPr>
              <a:t>3</a:t>
            </a:r>
            <a:endParaRPr b="1" sz="6600">
              <a:solidFill>
                <a:srgbClr val="618C2F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95" name="Google Shape;195;p18"/>
          <p:cNvSpPr txBox="1"/>
          <p:nvPr/>
        </p:nvSpPr>
        <p:spPr>
          <a:xfrm>
            <a:off x="590112" y="4123823"/>
            <a:ext cx="768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600">
                <a:solidFill>
                  <a:srgbClr val="618C2F"/>
                </a:solidFill>
                <a:latin typeface="Sour Gummy"/>
                <a:ea typeface="Sour Gummy"/>
                <a:cs typeface="Sour Gummy"/>
                <a:sym typeface="Sour Gummy"/>
              </a:rPr>
              <a:t>4</a:t>
            </a:r>
            <a:endParaRPr b="1" sz="6600">
              <a:solidFill>
                <a:srgbClr val="618C2F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96" name="Google Shape;196;p18"/>
          <p:cNvSpPr txBox="1"/>
          <p:nvPr/>
        </p:nvSpPr>
        <p:spPr>
          <a:xfrm>
            <a:off x="6237196" y="4123823"/>
            <a:ext cx="768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600">
                <a:solidFill>
                  <a:srgbClr val="618C2F"/>
                </a:solidFill>
                <a:latin typeface="Sour Gummy"/>
                <a:ea typeface="Sour Gummy"/>
                <a:cs typeface="Sour Gummy"/>
                <a:sym typeface="Sour Gummy"/>
              </a:rPr>
              <a:t>5</a:t>
            </a:r>
            <a:endParaRPr b="1" sz="6600">
              <a:solidFill>
                <a:srgbClr val="618C2F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97" name="Google Shape;197;p18"/>
          <p:cNvSpPr txBox="1"/>
          <p:nvPr/>
        </p:nvSpPr>
        <p:spPr>
          <a:xfrm>
            <a:off x="590112" y="5416588"/>
            <a:ext cx="768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600">
                <a:solidFill>
                  <a:srgbClr val="618C2F"/>
                </a:solidFill>
                <a:latin typeface="Sour Gummy"/>
                <a:ea typeface="Sour Gummy"/>
                <a:cs typeface="Sour Gummy"/>
                <a:sym typeface="Sour Gummy"/>
              </a:rPr>
              <a:t>6</a:t>
            </a:r>
            <a:endParaRPr b="1" sz="6600">
              <a:solidFill>
                <a:srgbClr val="618C2F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98" name="Google Shape;198;p18"/>
          <p:cNvSpPr txBox="1"/>
          <p:nvPr/>
        </p:nvSpPr>
        <p:spPr>
          <a:xfrm>
            <a:off x="6237196" y="5416588"/>
            <a:ext cx="768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600">
                <a:solidFill>
                  <a:srgbClr val="618C2F"/>
                </a:solidFill>
                <a:latin typeface="Sour Gummy"/>
                <a:ea typeface="Sour Gummy"/>
                <a:cs typeface="Sour Gummy"/>
                <a:sym typeface="Sour Gummy"/>
              </a:rPr>
              <a:t>7</a:t>
            </a:r>
            <a:endParaRPr b="1" sz="6600">
              <a:solidFill>
                <a:srgbClr val="618C2F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199" name="Google Shape;199;p18"/>
          <p:cNvSpPr txBox="1"/>
          <p:nvPr/>
        </p:nvSpPr>
        <p:spPr>
          <a:xfrm>
            <a:off x="590112" y="6804554"/>
            <a:ext cx="768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600">
                <a:solidFill>
                  <a:srgbClr val="618C2F"/>
                </a:solidFill>
                <a:latin typeface="Sour Gummy"/>
                <a:ea typeface="Sour Gummy"/>
                <a:cs typeface="Sour Gummy"/>
                <a:sym typeface="Sour Gummy"/>
              </a:rPr>
              <a:t>8</a:t>
            </a:r>
            <a:endParaRPr b="1" sz="6600">
              <a:solidFill>
                <a:srgbClr val="618C2F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sp>
        <p:nvSpPr>
          <p:cNvPr id="200" name="Google Shape;200;p18"/>
          <p:cNvSpPr txBox="1"/>
          <p:nvPr/>
        </p:nvSpPr>
        <p:spPr>
          <a:xfrm>
            <a:off x="6237196" y="6804554"/>
            <a:ext cx="768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600">
                <a:solidFill>
                  <a:srgbClr val="618C2F"/>
                </a:solidFill>
                <a:latin typeface="Sour Gummy"/>
                <a:ea typeface="Sour Gummy"/>
                <a:cs typeface="Sour Gummy"/>
                <a:sym typeface="Sour Gummy"/>
              </a:rPr>
              <a:t>9</a:t>
            </a:r>
            <a:endParaRPr b="1" sz="6600">
              <a:solidFill>
                <a:srgbClr val="618C2F"/>
              </a:solidFill>
              <a:latin typeface="Sour Gummy"/>
              <a:ea typeface="Sour Gummy"/>
              <a:cs typeface="Sour Gummy"/>
              <a:sym typeface="Sour Gummy"/>
            </a:endParaRPr>
          </a:p>
        </p:txBody>
      </p:sp>
      <p:pic>
        <p:nvPicPr>
          <p:cNvPr id="201" name="Google Shape;201;p18" title="Ресурс 37@2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428" y="8282568"/>
            <a:ext cx="3946450" cy="1681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8" title="Ресурс 38@2x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2384" y="3067194"/>
            <a:ext cx="5050275" cy="442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8" title="Ресурс 39@2x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2384" y="4136171"/>
            <a:ext cx="5050275" cy="97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8" title="Ресурс 40@2x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92384" y="1806699"/>
            <a:ext cx="5066133" cy="50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8" title="Ресурс 41@2x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08109" y="6872500"/>
            <a:ext cx="4858549" cy="82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8" title="Ресурс 42@2x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08109" y="5609731"/>
            <a:ext cx="4858549" cy="896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8" title="Ресурс 43@2x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63516" y="8693243"/>
            <a:ext cx="1636029" cy="131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