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Nanum Myeongjo"/>
      <p:regular r:id="rId6"/>
      <p:bold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NanumMyeongjo-regular.fntdata"/><Relationship Id="rId7" Type="http://schemas.openxmlformats.org/officeDocument/2006/relationships/font" Target="fonts/NanumMyeongj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59989" cy="10692002"/>
            <a:chOff x="0" y="0"/>
            <a:chExt cx="7559989" cy="10692002"/>
          </a:xfrm>
        </p:grpSpPr>
        <p:pic>
          <p:nvPicPr>
            <p:cNvPr id="55" name="Google Shape;55;p13" title="Group 16.png"/>
            <p:cNvPicPr preferRelativeResize="0"/>
            <p:nvPr/>
          </p:nvPicPr>
          <p:blipFill rotWithShape="1">
            <a:blip r:embed="rId3">
              <a:alphaModFix/>
            </a:blip>
            <a:srcRect b="961" l="465" r="455" t="-39"/>
            <a:stretch/>
          </p:blipFill>
          <p:spPr>
            <a:xfrm>
              <a:off x="1399560" y="0"/>
              <a:ext cx="6160429" cy="1069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 title="editor_16601_httpss.mj.runDlgsHS-yfa0_Botanical_watercolor_il_910833fe-b38e-4313-abfc-63bc75e58560_2-Photoroom 2.png"/>
            <p:cNvPicPr preferRelativeResize="0"/>
            <p:nvPr/>
          </p:nvPicPr>
          <p:blipFill rotWithShape="1">
            <a:blip r:embed="rId4">
              <a:alphaModFix/>
            </a:blip>
            <a:srcRect b="419" l="700" r="-700" t="-420"/>
            <a:stretch/>
          </p:blipFill>
          <p:spPr>
            <a:xfrm>
              <a:off x="0" y="5364100"/>
              <a:ext cx="3148491" cy="53279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531568" y="1439236"/>
            <a:ext cx="3245400" cy="1098911"/>
            <a:chOff x="531568" y="1439236"/>
            <a:chExt cx="3245400" cy="1098911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531568" y="1439236"/>
              <a:ext cx="3245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04040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YOU’RE INVITED TO</a:t>
              </a:r>
              <a:endParaRPr b="1" sz="1800">
                <a:solidFill>
                  <a:srgbClr val="404040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531568" y="1861046"/>
              <a:ext cx="3245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200">
                  <a:solidFill>
                    <a:srgbClr val="404040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PARTY</a:t>
              </a:r>
              <a:endParaRPr sz="3200">
                <a:solidFill>
                  <a:srgbClr val="404040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531568" y="2999060"/>
            <a:ext cx="4584610" cy="2221330"/>
            <a:chOff x="531568" y="1383410"/>
            <a:chExt cx="4584610" cy="2221330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531568" y="1383410"/>
              <a:ext cx="3245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04040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IN HONOR OF</a:t>
              </a:r>
              <a:endParaRPr b="1" sz="1800">
                <a:solidFill>
                  <a:srgbClr val="404040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531578" y="1757640"/>
              <a:ext cx="4584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5400">
                  <a:solidFill>
                    <a:srgbClr val="404040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AMANDA </a:t>
              </a:r>
              <a:r>
                <a:rPr b="1" lang="uk" sz="5400">
                  <a:solidFill>
                    <a:srgbClr val="C39C64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&amp;</a:t>
              </a:r>
              <a:endParaRPr b="1" sz="5400">
                <a:solidFill>
                  <a:srgbClr val="C39C64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5400">
                  <a:solidFill>
                    <a:srgbClr val="404040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JONATHAN</a:t>
              </a:r>
              <a:endParaRPr b="1" sz="5400">
                <a:solidFill>
                  <a:srgbClr val="404040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531568" y="5611621"/>
            <a:ext cx="3245400" cy="1778400"/>
            <a:chOff x="531568" y="5611621"/>
            <a:chExt cx="3245400" cy="177840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531568" y="5611621"/>
              <a:ext cx="3245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04040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MAY 21, 2026 AT 8 PM</a:t>
              </a:r>
              <a:endParaRPr b="1" sz="1800">
                <a:solidFill>
                  <a:srgbClr val="404040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531568" y="6131378"/>
              <a:ext cx="3245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04040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123 MANSFIELD AVE,</a:t>
              </a:r>
              <a:endParaRPr b="1" sz="1800">
                <a:solidFill>
                  <a:srgbClr val="404040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04040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LOS ANGELES CA, 90001</a:t>
              </a:r>
              <a:endParaRPr b="1" sz="1800">
                <a:solidFill>
                  <a:srgbClr val="404040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531568" y="6928321"/>
              <a:ext cx="3245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04040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RSVP +1 (123) 456-7890</a:t>
              </a:r>
              <a:endParaRPr b="1" sz="1800">
                <a:solidFill>
                  <a:srgbClr val="404040"/>
                </a:solidFill>
                <a:latin typeface="Nanum Myeongjo"/>
                <a:ea typeface="Nanum Myeongjo"/>
                <a:cs typeface="Nanum Myeongjo"/>
                <a:sym typeface="Nanum Myeongj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