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749050" cx="5303525"/>
  <p:notesSz cx="6858000" cy="9144000"/>
  <p:embeddedFontLst>
    <p:embeddedFont>
      <p:font typeface="Poppi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Poppins-boldItalic.fntdata"/><Relationship Id="rId9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e9c817252_0_17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e9c81725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0791" y="542714"/>
            <a:ext cx="4941900" cy="14961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0786" y="2065768"/>
            <a:ext cx="4941900" cy="577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0786" y="806244"/>
            <a:ext cx="4941900" cy="14310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0786" y="2297628"/>
            <a:ext cx="4941900" cy="948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0786" y="1567735"/>
            <a:ext cx="4941900" cy="613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786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02795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0786" y="404972"/>
            <a:ext cx="1628700" cy="5508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0786" y="1012867"/>
            <a:ext cx="1628700" cy="23172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4345" y="328110"/>
            <a:ext cx="3693300" cy="2981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51763" y="-91"/>
            <a:ext cx="2651700" cy="374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3990" y="898850"/>
            <a:ext cx="2346000" cy="10806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3990" y="2043136"/>
            <a:ext cx="2346000" cy="9003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64913" y="527772"/>
            <a:ext cx="2225400" cy="26934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0786" y="3083627"/>
            <a:ext cx="3479400" cy="4410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5400000">
            <a:off x="774979" y="-783642"/>
            <a:ext cx="3743950" cy="5316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2646953" y="187475"/>
            <a:ext cx="0" cy="33741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13"/>
          <p:cNvGrpSpPr/>
          <p:nvPr/>
        </p:nvGrpSpPr>
        <p:grpSpPr>
          <a:xfrm>
            <a:off x="2879944" y="1906014"/>
            <a:ext cx="2166665" cy="1309438"/>
            <a:chOff x="2979150" y="1556850"/>
            <a:chExt cx="2241300" cy="1277500"/>
          </a:xfrm>
        </p:grpSpPr>
        <p:cxnSp>
          <p:nvCxnSpPr>
            <p:cNvPr id="57" name="Google Shape;57;p13"/>
            <p:cNvCxnSpPr/>
            <p:nvPr/>
          </p:nvCxnSpPr>
          <p:spPr>
            <a:xfrm rot="10800000">
              <a:off x="2979150" y="1556850"/>
              <a:ext cx="22413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 rot="10800000">
              <a:off x="2979150" y="1978950"/>
              <a:ext cx="22413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 rot="10800000">
              <a:off x="2979150" y="2408525"/>
              <a:ext cx="22413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 rot="10800000">
              <a:off x="2979150" y="2834350"/>
              <a:ext cx="22413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" name="Google Shape;61;p13"/>
          <p:cNvSpPr/>
          <p:nvPr/>
        </p:nvSpPr>
        <p:spPr>
          <a:xfrm>
            <a:off x="4549766" y="195263"/>
            <a:ext cx="597600" cy="787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549869" y="233864"/>
            <a:ext cx="59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PLACE</a:t>
            </a:r>
            <a:endParaRPr sz="1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STAMP</a:t>
            </a:r>
            <a:endParaRPr sz="1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HERE</a:t>
            </a:r>
            <a:endParaRPr sz="1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70375" y="195263"/>
            <a:ext cx="22485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SPACE </a:t>
            </a:r>
            <a:endParaRPr sz="25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FOR </a:t>
            </a:r>
            <a:endParaRPr sz="25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WRITING </a:t>
            </a:r>
            <a:endParaRPr sz="25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MASSAGES</a:t>
            </a:r>
            <a:endParaRPr sz="25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875159" y="1681705"/>
            <a:ext cx="216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SPACE FOR </a:t>
            </a:r>
            <a:endParaRPr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ADDRESS ONLY</a:t>
            </a:r>
            <a:endParaRPr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953" y="317418"/>
            <a:ext cx="929790" cy="52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5400000">
            <a:off x="774979" y="-783642"/>
            <a:ext cx="3743950" cy="5316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4"/>
          <p:cNvGrpSpPr/>
          <p:nvPr/>
        </p:nvGrpSpPr>
        <p:grpSpPr>
          <a:xfrm>
            <a:off x="158321" y="189881"/>
            <a:ext cx="4977442" cy="3369277"/>
            <a:chOff x="163775" y="185250"/>
            <a:chExt cx="5148900" cy="3287100"/>
          </a:xfrm>
        </p:grpSpPr>
        <p:sp>
          <p:nvSpPr>
            <p:cNvPr id="72" name="Google Shape;72;p14"/>
            <p:cNvSpPr/>
            <p:nvPr/>
          </p:nvSpPr>
          <p:spPr>
            <a:xfrm>
              <a:off x="163775" y="185250"/>
              <a:ext cx="5148900" cy="3287100"/>
            </a:xfrm>
            <a:prstGeom prst="rect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226125" y="256350"/>
              <a:ext cx="5024100" cy="3144900"/>
            </a:xfrm>
            <a:prstGeom prst="rect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4"/>
          <p:cNvSpPr/>
          <p:nvPr/>
        </p:nvSpPr>
        <p:spPr>
          <a:xfrm>
            <a:off x="504794" y="712710"/>
            <a:ext cx="4308600" cy="23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PLACE FOR YOUR </a:t>
            </a:r>
            <a:endParaRPr sz="3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PHOTO OR PICTURE</a:t>
            </a:r>
            <a:endParaRPr sz="3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